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B447-FA08-435A-972D-F425CFB8EED4}" type="datetimeFigureOut">
              <a:rPr lang="hr-HR" smtClean="0"/>
              <a:t>29.10.2017.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99AF-F40F-4A35-BC6B-9EE5C01D49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6384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B447-FA08-435A-972D-F425CFB8EED4}" type="datetimeFigureOut">
              <a:rPr lang="hr-HR" smtClean="0"/>
              <a:t>29.10.2017.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99AF-F40F-4A35-BC6B-9EE5C01D49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532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B447-FA08-435A-972D-F425CFB8EED4}" type="datetimeFigureOut">
              <a:rPr lang="hr-HR" smtClean="0"/>
              <a:t>29.10.2017.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99AF-F40F-4A35-BC6B-9EE5C01D49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5208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B447-FA08-435A-972D-F425CFB8EED4}" type="datetimeFigureOut">
              <a:rPr lang="hr-HR" smtClean="0"/>
              <a:t>29.10.2017.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99AF-F40F-4A35-BC6B-9EE5C01D49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9642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B447-FA08-435A-972D-F425CFB8EED4}" type="datetimeFigureOut">
              <a:rPr lang="hr-HR" smtClean="0"/>
              <a:t>29.10.2017.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99AF-F40F-4A35-BC6B-9EE5C01D49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4011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B447-FA08-435A-972D-F425CFB8EED4}" type="datetimeFigureOut">
              <a:rPr lang="hr-HR" smtClean="0"/>
              <a:t>29.10.2017.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99AF-F40F-4A35-BC6B-9EE5C01D49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513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B447-FA08-435A-972D-F425CFB8EED4}" type="datetimeFigureOut">
              <a:rPr lang="hr-HR" smtClean="0"/>
              <a:t>29.10.2017.</a:t>
            </a:fld>
            <a:endParaRPr lang="hr-H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99AF-F40F-4A35-BC6B-9EE5C01D49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700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B447-FA08-435A-972D-F425CFB8EED4}" type="datetimeFigureOut">
              <a:rPr lang="hr-HR" smtClean="0"/>
              <a:t>29.10.2017.</a:t>
            </a:fld>
            <a:endParaRPr lang="hr-H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99AF-F40F-4A35-BC6B-9EE5C01D49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3303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B447-FA08-435A-972D-F425CFB8EED4}" type="datetimeFigureOut">
              <a:rPr lang="hr-HR" smtClean="0"/>
              <a:t>29.10.2017.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99AF-F40F-4A35-BC6B-9EE5C01D49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7399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B447-FA08-435A-972D-F425CFB8EED4}" type="datetimeFigureOut">
              <a:rPr lang="hr-HR" smtClean="0"/>
              <a:t>29.10.2017.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99AF-F40F-4A35-BC6B-9EE5C01D49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8013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B447-FA08-435A-972D-F425CFB8EED4}" type="datetimeFigureOut">
              <a:rPr lang="hr-HR" smtClean="0"/>
              <a:t>29.10.2017.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99AF-F40F-4A35-BC6B-9EE5C01D49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5998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17CB447-FA08-435A-972D-F425CFB8EED4}" type="datetimeFigureOut">
              <a:rPr lang="hr-HR" smtClean="0"/>
              <a:t>29.10.2017.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62E599AF-F40F-4A35-BC6B-9EE5C01D49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6016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Python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91584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Napisi program koji će unijeti prirodan broj n i ispisati površinu kvadrata čija stranica ima duljinu n.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32512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Rješenje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644" y="2718485"/>
            <a:ext cx="7674294" cy="1100863"/>
          </a:xfrm>
        </p:spPr>
      </p:pic>
    </p:spTree>
    <p:extLst>
      <p:ext uri="{BB962C8B-B14F-4D97-AF65-F5344CB8AC3E}">
        <p14:creationId xmlns:p14="http://schemas.microsoft.com/office/powerpoint/2010/main" val="2644885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Pravila za pisanje imena varijabli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Proizvoljan broj slova, znamenki ili podvlaka</a:t>
            </a:r>
          </a:p>
          <a:p>
            <a:pPr lvl="1"/>
            <a:r>
              <a:rPr lang="hr-HR" dirty="0" err="1" smtClean="0"/>
              <a:t>Duljina_stranice</a:t>
            </a:r>
            <a:r>
              <a:rPr lang="hr-HR" dirty="0" smtClean="0"/>
              <a:t>, Temperatura, T, x_2, stranica_1</a:t>
            </a:r>
          </a:p>
          <a:p>
            <a:r>
              <a:rPr lang="hr-HR" dirty="0" smtClean="0"/>
              <a:t>Ne smijemo ime varijable započeti znamenkom</a:t>
            </a:r>
          </a:p>
          <a:p>
            <a:pPr lvl="1"/>
            <a:r>
              <a:rPr lang="hr-HR" dirty="0" smtClean="0"/>
              <a:t>1temperatura, 34stranice, 44_trokut</a:t>
            </a:r>
          </a:p>
          <a:p>
            <a:r>
              <a:rPr lang="hr-HR" dirty="0" err="1" smtClean="0"/>
              <a:t>Python</a:t>
            </a:r>
            <a:r>
              <a:rPr lang="hr-HR" dirty="0" smtClean="0"/>
              <a:t> razlikuje velika i mala slova</a:t>
            </a:r>
          </a:p>
          <a:p>
            <a:pPr lvl="1"/>
            <a:r>
              <a:rPr lang="hr-HR" dirty="0" smtClean="0"/>
              <a:t>Duljina i duljina (dvije različite varijable)</a:t>
            </a:r>
          </a:p>
          <a:p>
            <a:r>
              <a:rPr lang="hr-HR" dirty="0" smtClean="0"/>
              <a:t>Ključne riječ</a:t>
            </a:r>
          </a:p>
          <a:p>
            <a:pPr lvl="1"/>
            <a:r>
              <a:rPr lang="hr-HR" dirty="0" smtClean="0"/>
              <a:t>Fakse, None, </a:t>
            </a:r>
            <a:r>
              <a:rPr lang="hr-HR" dirty="0" err="1" smtClean="0"/>
              <a:t>True</a:t>
            </a:r>
            <a:r>
              <a:rPr lang="hr-HR" dirty="0" smtClean="0"/>
              <a:t>, </a:t>
            </a:r>
            <a:r>
              <a:rPr lang="hr-HR" dirty="0" err="1" smtClean="0"/>
              <a:t>and</a:t>
            </a:r>
            <a:r>
              <a:rPr lang="hr-HR" dirty="0" smtClean="0"/>
              <a:t>, as, </a:t>
            </a:r>
            <a:r>
              <a:rPr lang="hr-HR" dirty="0" err="1" smtClean="0"/>
              <a:t>assert</a:t>
            </a:r>
            <a:r>
              <a:rPr lang="hr-HR" dirty="0" smtClean="0"/>
              <a:t>, </a:t>
            </a:r>
            <a:r>
              <a:rPr lang="hr-HR" dirty="0" err="1" smtClean="0"/>
              <a:t>break</a:t>
            </a:r>
            <a:r>
              <a:rPr lang="hr-HR" dirty="0" smtClean="0"/>
              <a:t>, </a:t>
            </a:r>
            <a:r>
              <a:rPr lang="hr-HR" dirty="0" err="1" smtClean="0"/>
              <a:t>class</a:t>
            </a:r>
            <a:r>
              <a:rPr lang="hr-HR" dirty="0" smtClean="0"/>
              <a:t>, </a:t>
            </a:r>
            <a:r>
              <a:rPr lang="hr-HR" dirty="0" err="1" smtClean="0"/>
              <a:t>dontinue</a:t>
            </a:r>
            <a:r>
              <a:rPr lang="hr-HR" dirty="0" smtClean="0"/>
              <a:t>, </a:t>
            </a:r>
            <a:r>
              <a:rPr lang="hr-HR" dirty="0" err="1" smtClean="0"/>
              <a:t>if</a:t>
            </a:r>
            <a:r>
              <a:rPr lang="hr-HR" dirty="0" smtClean="0"/>
              <a:t>, </a:t>
            </a:r>
            <a:r>
              <a:rPr lang="hr-HR" dirty="0" err="1" smtClean="0"/>
              <a:t>else</a:t>
            </a:r>
            <a:r>
              <a:rPr lang="hr-HR" dirty="0" smtClean="0"/>
              <a:t>, </a:t>
            </a:r>
            <a:r>
              <a:rPr lang="hr-HR" dirty="0" err="1" smtClean="0"/>
              <a:t>elif</a:t>
            </a:r>
            <a:r>
              <a:rPr lang="hr-HR" dirty="0" smtClean="0"/>
              <a:t>…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75875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Naredbe pridruživanja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Opći oblik naredbe pridruživanja</a:t>
            </a:r>
          </a:p>
          <a:p>
            <a:pPr lvl="1"/>
            <a:r>
              <a:rPr lang="hr-HR" dirty="0"/>
              <a:t>v</a:t>
            </a:r>
            <a:r>
              <a:rPr lang="hr-HR" dirty="0" smtClean="0"/>
              <a:t>arijabla = izraz</a:t>
            </a:r>
          </a:p>
          <a:p>
            <a:r>
              <a:rPr lang="hr-HR" dirty="0" smtClean="0"/>
              <a:t>Varijabla mora biti odabrana prema prethodnim uputama</a:t>
            </a:r>
          </a:p>
          <a:p>
            <a:r>
              <a:rPr lang="hr-HR" dirty="0" smtClean="0"/>
              <a:t>U matematici znak jednakosti ( = ) znaci da je lijeva strana jednaka desnoj, u informatici znači da je desna strna pridružena lijevoj</a:t>
            </a:r>
          </a:p>
          <a:p>
            <a:pPr lvl="1"/>
            <a:r>
              <a:rPr lang="hr-HR" dirty="0" smtClean="0"/>
              <a:t>X=10 , print(X) ili samo X</a:t>
            </a:r>
          </a:p>
          <a:p>
            <a:pPr lvl="1"/>
            <a:r>
              <a:rPr lang="hr-HR" dirty="0" smtClean="0"/>
              <a:t>Y=21, print(Y) ili samo Y</a:t>
            </a:r>
          </a:p>
          <a:p>
            <a:pPr lvl="1"/>
            <a:r>
              <a:rPr lang="hr-HR" dirty="0" smtClean="0"/>
              <a:t>Z=X+Y, print(Z) ili samo Z	</a:t>
            </a:r>
          </a:p>
          <a:p>
            <a:pPr marL="0" indent="0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181340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Varijable primjeri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Baza=10</a:t>
            </a:r>
          </a:p>
          <a:p>
            <a:r>
              <a:rPr lang="hr-HR" dirty="0" smtClean="0"/>
              <a:t>dvostruko=2*baza</a:t>
            </a:r>
          </a:p>
          <a:p>
            <a:r>
              <a:rPr lang="hr-HR" dirty="0"/>
              <a:t>p</a:t>
            </a:r>
            <a:r>
              <a:rPr lang="hr-HR" dirty="0" smtClean="0"/>
              <a:t>rint(dvostruko)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13224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Naredbe višestrukog pridruživanja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</a:t>
            </a:r>
            <a:r>
              <a:rPr lang="hr-HR" dirty="0" err="1" smtClean="0"/>
              <a:t>pythonu</a:t>
            </a:r>
            <a:r>
              <a:rPr lang="hr-HR" dirty="0" smtClean="0"/>
              <a:t> je moguće jednom naredbom obaviti više pridruživanja</a:t>
            </a:r>
          </a:p>
          <a:p>
            <a:pPr lvl="1"/>
            <a:r>
              <a:rPr lang="hr-HR" dirty="0" smtClean="0"/>
              <a:t>Varijabla_1, varijabla_2,…. = izraz_1, izraz_2, ….</a:t>
            </a:r>
          </a:p>
          <a:p>
            <a:r>
              <a:rPr lang="hr-HR" dirty="0" smtClean="0"/>
              <a:t>S desne strane znaka pridruživanja mora se nalaziti onoliko izraza odvojenih zarezom koliko je s lijeve strane imena varijabli</a:t>
            </a:r>
          </a:p>
          <a:p>
            <a:pPr lvl="1"/>
            <a:r>
              <a:rPr lang="hr-HR" dirty="0" smtClean="0"/>
              <a:t>A=100</a:t>
            </a:r>
          </a:p>
          <a:p>
            <a:pPr lvl="1"/>
            <a:r>
              <a:rPr lang="hr-HR" dirty="0" smtClean="0"/>
              <a:t>B=45</a:t>
            </a:r>
          </a:p>
          <a:p>
            <a:pPr lvl="1"/>
            <a:r>
              <a:rPr lang="hr-HR" dirty="0" smtClean="0"/>
              <a:t>Zbroj, Razlika = A+B, A-B</a:t>
            </a:r>
          </a:p>
          <a:p>
            <a:pPr lvl="1"/>
            <a:r>
              <a:rPr lang="hr-HR" dirty="0"/>
              <a:t>p</a:t>
            </a:r>
            <a:r>
              <a:rPr lang="hr-HR" dirty="0" smtClean="0"/>
              <a:t>rint(zbroj, razlika)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29240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Naredbe print i input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Naredbu print smo već upoznali</a:t>
            </a:r>
          </a:p>
          <a:p>
            <a:pPr lvl="1"/>
            <a:r>
              <a:rPr lang="hr-HR" dirty="0"/>
              <a:t>p</a:t>
            </a:r>
            <a:r>
              <a:rPr lang="hr-HR" dirty="0" smtClean="0"/>
              <a:t>rint(„naredba print”)</a:t>
            </a:r>
          </a:p>
          <a:p>
            <a:r>
              <a:rPr lang="hr-HR" dirty="0" smtClean="0"/>
              <a:t>Naredba input nam omogućuje da unesemo u pridruženu varijablu bilo koji broj ili </a:t>
            </a:r>
            <a:r>
              <a:rPr lang="hr-HR" dirty="0" err="1" smtClean="0"/>
              <a:t>string</a:t>
            </a:r>
            <a:r>
              <a:rPr lang="hr-HR" dirty="0" smtClean="0"/>
              <a:t>.</a:t>
            </a:r>
          </a:p>
          <a:p>
            <a:pPr lvl="1"/>
            <a:r>
              <a:rPr lang="hr-HR" dirty="0" smtClean="0"/>
              <a:t>sekunde</a:t>
            </a:r>
            <a:r>
              <a:rPr lang="hr-HR" dirty="0"/>
              <a:t>= input(„upisi broj sekundi:”)</a:t>
            </a:r>
          </a:p>
          <a:p>
            <a:pPr lvl="1"/>
            <a:r>
              <a:rPr lang="hr-HR" dirty="0" smtClean="0"/>
              <a:t>sekunde=</a:t>
            </a:r>
            <a:r>
              <a:rPr lang="hr-HR" dirty="0" err="1" smtClean="0"/>
              <a:t>int</a:t>
            </a:r>
            <a:r>
              <a:rPr lang="hr-HR" dirty="0" smtClean="0"/>
              <a:t>(sekunde)</a:t>
            </a:r>
          </a:p>
          <a:p>
            <a:r>
              <a:rPr lang="hr-HR" dirty="0" smtClean="0"/>
              <a:t>Ili skraćeno</a:t>
            </a:r>
          </a:p>
          <a:p>
            <a:pPr lvl="1"/>
            <a:r>
              <a:rPr lang="hr-HR" dirty="0" smtClean="0"/>
              <a:t>sekunde=</a:t>
            </a:r>
            <a:r>
              <a:rPr lang="hr-HR" dirty="0" err="1" smtClean="0"/>
              <a:t>int</a:t>
            </a:r>
            <a:r>
              <a:rPr lang="hr-HR" dirty="0" smtClean="0"/>
              <a:t>(input(„unesi broj sekundi”))</a:t>
            </a:r>
          </a:p>
          <a:p>
            <a:pPr marL="502920" lvl="1" indent="0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74881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Zadatak_1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453946"/>
          </a:xfrm>
        </p:spPr>
        <p:txBody>
          <a:bodyPr/>
          <a:lstStyle/>
          <a:p>
            <a:r>
              <a:rPr lang="hr-HR" dirty="0" smtClean="0"/>
              <a:t>Preračunavanje sekundi u minute, sate i dane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268" y="1762897"/>
            <a:ext cx="6987540" cy="3799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195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Napišite program koji unosi duljine stranica pravokutnika i ispisuje</a:t>
            </a:r>
          </a:p>
          <a:p>
            <a:pPr lvl="1"/>
            <a:r>
              <a:rPr lang="hr-HR" dirty="0" smtClean="0"/>
              <a:t>A) opseg</a:t>
            </a:r>
          </a:p>
          <a:p>
            <a:pPr lvl="1"/>
            <a:r>
              <a:rPr lang="hr-HR" dirty="0" smtClean="0"/>
              <a:t>B)površinu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31251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Rješenje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738" y="1948364"/>
            <a:ext cx="7315200" cy="2951747"/>
          </a:xfrm>
        </p:spPr>
      </p:pic>
    </p:spTree>
    <p:extLst>
      <p:ext uri="{BB962C8B-B14F-4D97-AF65-F5344CB8AC3E}">
        <p14:creationId xmlns:p14="http://schemas.microsoft.com/office/powerpoint/2010/main" val="2603586455"/>
      </p:ext>
    </p:extLst>
  </p:cSld>
  <p:clrMapOvr>
    <a:masterClrMapping/>
  </p:clrMapOvr>
</p:sld>
</file>

<file path=ppt/theme/theme1.xml><?xml version="1.0" encoding="utf-8"?>
<a:theme xmlns:a="http://schemas.openxmlformats.org/drawingml/2006/main" name="Okvir">
  <a:themeElements>
    <a:clrScheme name="Okvir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Okvir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kvir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TM03457475[[fn=Okvir]]</Template>
  <TotalTime>55</TotalTime>
  <Words>285</Words>
  <Application>Microsoft Office PowerPoint</Application>
  <PresentationFormat>Široki zaslon</PresentationFormat>
  <Paragraphs>48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4" baseType="lpstr">
      <vt:lpstr>Corbel</vt:lpstr>
      <vt:lpstr>Wingdings 2</vt:lpstr>
      <vt:lpstr>Okvir</vt:lpstr>
      <vt:lpstr>Python</vt:lpstr>
      <vt:lpstr>Pravila za pisanje imena varijabli</vt:lpstr>
      <vt:lpstr>Naredbe pridruživanja</vt:lpstr>
      <vt:lpstr>Varijable primjeri</vt:lpstr>
      <vt:lpstr>Naredbe višestrukog pridruživanja</vt:lpstr>
      <vt:lpstr>Naredbe print i input</vt:lpstr>
      <vt:lpstr>Zadatak_1</vt:lpstr>
      <vt:lpstr>Zadaci</vt:lpstr>
      <vt:lpstr>Rješenje</vt:lpstr>
      <vt:lpstr>Zadatak</vt:lpstr>
      <vt:lpstr>Rješenje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</dc:title>
  <dc:creator>Luka Roguljic</dc:creator>
  <cp:lastModifiedBy>Luka Roguljic</cp:lastModifiedBy>
  <cp:revision>7</cp:revision>
  <dcterms:created xsi:type="dcterms:W3CDTF">2017-10-29T20:02:44Z</dcterms:created>
  <dcterms:modified xsi:type="dcterms:W3CDTF">2017-10-29T21:54:25Z</dcterms:modified>
</cp:coreProperties>
</file>