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3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9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02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17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0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31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7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3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8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0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3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9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3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14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8405" y="3504545"/>
            <a:ext cx="9755187" cy="1518807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„</a:t>
            </a:r>
            <a:r>
              <a:rPr lang="en-US" dirty="0"/>
              <a:t>Technology and social media have brought power back to the </a:t>
            </a:r>
            <a:r>
              <a:rPr lang="en-US" dirty="0" smtClean="0"/>
              <a:t>people</a:t>
            </a:r>
            <a:r>
              <a:rPr lang="hr-HR" dirty="0" smtClean="0"/>
              <a:t>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Mark McKinnon</a:t>
            </a:r>
            <a:r>
              <a:rPr lang="en-US" dirty="0"/>
              <a:t/>
            </a:r>
            <a:br>
              <a:rPr lang="en-US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13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program koji će unositi ocjene iz pet predmeta, a ispisati prosjek ocjena.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42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Riješenje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11" y="1935921"/>
            <a:ext cx="3277057" cy="157184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66" y="1935921"/>
            <a:ext cx="5477639" cy="26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program koji će unositi dva prirodna broja a i b te ispisati njihove zbroj, razliku , umnožak i količnik(drugi je broj uvijek različit od 0). Ispis programa treba biti „punog” oblika, primjerice, za unos brojeva 5 i 7 te operaciju + ispis treba biti </a:t>
            </a:r>
            <a:br>
              <a:rPr lang="hr-HR" dirty="0" smtClean="0"/>
            </a:br>
            <a:r>
              <a:rPr lang="hr-HR" dirty="0" smtClean="0"/>
              <a:t>5 + 7 = 12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55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Riješenje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837765"/>
            <a:ext cx="3696216" cy="16099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03" y="1837765"/>
            <a:ext cx="4363059" cy="3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Ivica ima </a:t>
            </a:r>
            <a:r>
              <a:rPr lang="hr-HR" dirty="0" smtClean="0">
                <a:solidFill>
                  <a:srgbClr val="FFFF00"/>
                </a:solidFill>
              </a:rPr>
              <a:t>n</a:t>
            </a:r>
            <a:r>
              <a:rPr lang="hr-HR" dirty="0" smtClean="0"/>
              <a:t> kuna za koje želi kupiti prijateljicama čokolade. Jedna čokolada košta </a:t>
            </a:r>
            <a:r>
              <a:rPr lang="hr-HR" dirty="0" smtClean="0">
                <a:solidFill>
                  <a:srgbClr val="FFFF00"/>
                </a:solidFill>
              </a:rPr>
              <a:t>m</a:t>
            </a:r>
            <a:r>
              <a:rPr lang="hr-HR" dirty="0" smtClean="0"/>
              <a:t> kuna. Ivicu zanima koliko će najviše čokolada moći kupiti te koliko će novca nakon toga još preostati. Pomogni ivici i napiši program koji će unositi iznos novca kojim ivica raspolaže ,te cijenu jedne čokoladice, a ispisivat će maksimalno čokoladica koje ivica može kupiti te koliko će mu novca preostati.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76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Riješenje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837765"/>
            <a:ext cx="4496427" cy="106694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157646"/>
            <a:ext cx="7478169" cy="21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1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58</TotalTime>
  <Words>155</Words>
  <Application>Microsoft Office PowerPoint</Application>
  <PresentationFormat>Široki zaslon</PresentationFormat>
  <Paragraphs>11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Python</vt:lpstr>
      <vt:lpstr>Zadatak</vt:lpstr>
      <vt:lpstr>Riješenje</vt:lpstr>
      <vt:lpstr>Zadaci</vt:lpstr>
      <vt:lpstr>Riješenje</vt:lpstr>
      <vt:lpstr>zadatak</vt:lpstr>
      <vt:lpstr>Riješenje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Luka Roguljic</dc:creator>
  <cp:lastModifiedBy>Luka Roguljic</cp:lastModifiedBy>
  <cp:revision>6</cp:revision>
  <dcterms:created xsi:type="dcterms:W3CDTF">2017-11-05T12:36:31Z</dcterms:created>
  <dcterms:modified xsi:type="dcterms:W3CDTF">2017-11-05T13:34:53Z</dcterms:modified>
</cp:coreProperties>
</file>