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159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5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4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1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92699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33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936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6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5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A16AA21-1863-4931-97CB-99D0A168701B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89887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772C379-9A7C-4C87-A116-CBE9F58B04C5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7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273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Python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While technology is important, it's what we do with it that truly </a:t>
            </a:r>
            <a:r>
              <a:rPr lang="en-US" b="0" dirty="0" smtClean="0"/>
              <a:t>matters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5871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297666"/>
            <a:ext cx="9728270" cy="4806571"/>
          </a:xfrm>
        </p:spPr>
      </p:pic>
    </p:spTree>
    <p:extLst>
      <p:ext uri="{BB962C8B-B14F-4D97-AF65-F5344CB8AC3E}">
        <p14:creationId xmlns:p14="http://schemas.microsoft.com/office/powerpoint/2010/main" val="12908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836140"/>
          </a:xfrm>
        </p:spPr>
        <p:txBody>
          <a:bodyPr/>
          <a:lstStyle/>
          <a:p>
            <a:r>
              <a:rPr lang="hr-HR" dirty="0" smtClean="0"/>
              <a:t>Napišite program koji će unositi kemijsku formulu te ispisivati odgovarajući naziv kemijskoga spoja za spojeve iz tablice</a:t>
            </a: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572377"/>
              </p:ext>
            </p:extLst>
          </p:nvPr>
        </p:nvGraphicFramePr>
        <p:xfrm>
          <a:off x="1883720" y="3533627"/>
          <a:ext cx="8128000" cy="2219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r>
                        <a:rPr lang="hr-HR" dirty="0" smtClean="0"/>
                        <a:t>Kemijska formula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Naziv kemijskog spoja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H2O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Voda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HCL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Klorovodik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CH4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Metan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H2SO4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Sumporna kiselina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CO2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Ugljikov dioksid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338648"/>
            <a:ext cx="10307513" cy="4782065"/>
          </a:xfrm>
        </p:spPr>
      </p:pic>
    </p:spTree>
    <p:extLst>
      <p:ext uri="{BB962C8B-B14F-4D97-AF65-F5344CB8AC3E}">
        <p14:creationId xmlns:p14="http://schemas.microsoft.com/office/powerpoint/2010/main" val="144241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1182129"/>
          </a:xfrm>
        </p:spPr>
        <p:txBody>
          <a:bodyPr/>
          <a:lstStyle/>
          <a:p>
            <a:r>
              <a:rPr lang="hr-HR" dirty="0"/>
              <a:t>Kiselost i lužnatost otopina izražava se pH-vrijednostima. Napišimo program koji će za unesenu pH-vrijednost napisati je li otopina jako kisela, slabo kisela, </a:t>
            </a:r>
            <a:r>
              <a:rPr lang="hr-HR" dirty="0" smtClean="0"/>
              <a:t>neutralna</a:t>
            </a:r>
            <a:r>
              <a:rPr lang="hr-HR" dirty="0"/>
              <a:t>, slabo lužnata ili jako lužnata. </a:t>
            </a: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695761"/>
              </p:ext>
            </p:extLst>
          </p:nvPr>
        </p:nvGraphicFramePr>
        <p:xfrm>
          <a:off x="1548240" y="3468130"/>
          <a:ext cx="812800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Opis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 0, 4.5]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Jako kisela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&lt;4.5,</a:t>
                      </a:r>
                      <a:r>
                        <a:rPr lang="hr-HR" baseline="0" dirty="0" smtClean="0"/>
                        <a:t> 6.5]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Slabo kisela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&lt;6.5, 7.5]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Neutralan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&lt;7.5, 9.6]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Slabo lužnata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&lt;9.5, 14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Jako lužnata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2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4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874517"/>
            <a:ext cx="7523472" cy="402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7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će ispisati sljedeći zadatak?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a, b = 3, 4</a:t>
            </a:r>
            <a:br>
              <a:rPr lang="hr-HR" dirty="0" smtClean="0"/>
            </a:br>
            <a:r>
              <a:rPr lang="hr-HR" dirty="0" err="1" smtClean="0"/>
              <a:t>if</a:t>
            </a:r>
            <a:r>
              <a:rPr lang="hr-HR" dirty="0" smtClean="0"/>
              <a:t> a &gt; b:</a:t>
            </a:r>
            <a:br>
              <a:rPr lang="hr-HR" dirty="0" smtClean="0"/>
            </a:br>
            <a:r>
              <a:rPr lang="hr-HR" dirty="0" smtClean="0"/>
              <a:t>	print(a)</a:t>
            </a:r>
            <a:br>
              <a:rPr lang="hr-HR" dirty="0" smtClean="0"/>
            </a:br>
            <a:r>
              <a:rPr lang="hr-HR" dirty="0" err="1" smtClean="0"/>
              <a:t>else</a:t>
            </a:r>
            <a:r>
              <a:rPr lang="hr-HR" dirty="0" smtClean="0"/>
              <a:t>:</a:t>
            </a:r>
            <a:br>
              <a:rPr lang="hr-HR" dirty="0" smtClean="0"/>
            </a:br>
            <a:r>
              <a:rPr lang="hr-HR" dirty="0" smtClean="0"/>
              <a:t>	print(b)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31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392195"/>
            <a:ext cx="3254419" cy="4810897"/>
          </a:xfrm>
        </p:spPr>
        <p:txBody>
          <a:bodyPr>
            <a:normAutofit/>
          </a:bodyPr>
          <a:lstStyle/>
          <a:p>
            <a:r>
              <a:rPr lang="hr-HR" dirty="0" smtClean="0"/>
              <a:t>Napiši program koji će unositi dva broja i operator (+,-,* ili /). Ovisno o unesenom operatoru, program treba ispisati rezultat koji dobijemo kada operator primijenimo na dva unesena broja.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829" y="678584"/>
            <a:ext cx="3124636" cy="564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749733"/>
            <a:ext cx="7760517" cy="4919755"/>
          </a:xfrm>
        </p:spPr>
      </p:pic>
    </p:spTree>
    <p:extLst>
      <p:ext uri="{BB962C8B-B14F-4D97-AF65-F5344CB8AC3E}">
        <p14:creationId xmlns:p14="http://schemas.microsoft.com/office/powerpoint/2010/main" val="118912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330413"/>
            <a:ext cx="2397684" cy="2697890"/>
          </a:xfrm>
        </p:spPr>
        <p:txBody>
          <a:bodyPr>
            <a:normAutofit/>
          </a:bodyPr>
          <a:lstStyle/>
          <a:p>
            <a:r>
              <a:rPr lang="hr-HR" dirty="0" smtClean="0"/>
              <a:t>Za dane duljine stranica trokuta potrebno je ispisati je li trokut jednostraničan, jednakokračan ili raznostraničan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134" y="1330413"/>
            <a:ext cx="3810532" cy="42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63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41</TotalTime>
  <Words>179</Words>
  <Application>Microsoft Office PowerPoint</Application>
  <PresentationFormat>Široki zaslon</PresentationFormat>
  <Paragraphs>40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Python</vt:lpstr>
      <vt:lpstr>Zadatak</vt:lpstr>
      <vt:lpstr>Rješenje</vt:lpstr>
      <vt:lpstr>Zadatak</vt:lpstr>
      <vt:lpstr>Rješenje</vt:lpstr>
      <vt:lpstr>zadatak</vt:lpstr>
      <vt:lpstr>Zadatak</vt:lpstr>
      <vt:lpstr>Rješenje</vt:lpstr>
      <vt:lpstr>zadatak</vt:lpstr>
      <vt:lpstr>Rješenje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Luka Roguljic</dc:creator>
  <cp:lastModifiedBy>Luka Roguljic</cp:lastModifiedBy>
  <cp:revision>4</cp:revision>
  <dcterms:created xsi:type="dcterms:W3CDTF">2017-11-12T20:17:05Z</dcterms:created>
  <dcterms:modified xsi:type="dcterms:W3CDTF">2017-11-12T23:33:44Z</dcterms:modified>
</cp:coreProperties>
</file>