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Python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technology is not good or evil in and of itself. It's all about how people choose to use it.</a:t>
            </a:r>
            <a:br>
              <a:rPr lang="en-US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64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854460"/>
          </a:xfrm>
        </p:spPr>
        <p:txBody>
          <a:bodyPr/>
          <a:lstStyle/>
          <a:p>
            <a:r>
              <a:rPr lang="hr-HR" dirty="0" smtClean="0"/>
              <a:t>Napiši program koji će unijeti temperaturu i ispisati jedan od ponuđenih odgovora.</a:t>
            </a:r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000580"/>
              </p:ext>
            </p:extLst>
          </p:nvPr>
        </p:nvGraphicFramePr>
        <p:xfrm>
          <a:off x="985795" y="3015050"/>
          <a:ext cx="812800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Temperatura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Tekst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&lt;= 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Temperatura</a:t>
                      </a:r>
                      <a:r>
                        <a:rPr lang="hr-HR" baseline="0" dirty="0" smtClean="0"/>
                        <a:t> je ispod </a:t>
                      </a:r>
                      <a:r>
                        <a:rPr lang="hr-HR" baseline="0" dirty="0" err="1" smtClean="0"/>
                        <a:t>nulle</a:t>
                      </a:r>
                      <a:r>
                        <a:rPr lang="hr-HR" baseline="0" dirty="0" smtClean="0"/>
                        <a:t>, </a:t>
                      </a:r>
                      <a:r>
                        <a:rPr lang="hr-HR" baseline="0" dirty="0" err="1" smtClean="0"/>
                        <a:t>Sibirrrr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&lt;0,10]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Još</a:t>
                      </a:r>
                      <a:r>
                        <a:rPr lang="hr-HR" baseline="0" dirty="0" smtClean="0"/>
                        <a:t> uvijek hladno ali nije ledeno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&lt;11,20]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Ugodna</a:t>
                      </a:r>
                      <a:r>
                        <a:rPr lang="hr-HR" baseline="0" dirty="0" smtClean="0"/>
                        <a:t> temperatura, počelo je toplije vrijeme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&lt;21, 30]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Temperatura je sada već proljetna ili čak ljetna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&lt;30, 40]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Ovdje postaje vruće, treba ići</a:t>
                      </a:r>
                      <a:r>
                        <a:rPr lang="hr-HR" baseline="0" dirty="0" smtClean="0"/>
                        <a:t> u hladnije krajeve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&lt;40]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Temperatura povrh 40 C, pa nismo u Sahari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147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	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515762"/>
            <a:ext cx="8919747" cy="3739979"/>
          </a:xfrm>
        </p:spPr>
      </p:pic>
    </p:spTree>
    <p:extLst>
      <p:ext uri="{BB962C8B-B14F-4D97-AF65-F5344CB8AC3E}">
        <p14:creationId xmlns:p14="http://schemas.microsoft.com/office/powerpoint/2010/main" val="353491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567465"/>
            <a:ext cx="8596668" cy="3880773"/>
          </a:xfrm>
        </p:spPr>
        <p:txBody>
          <a:bodyPr/>
          <a:lstStyle/>
          <a:p>
            <a:r>
              <a:rPr lang="hr-HR" dirty="0" smtClean="0"/>
              <a:t>Stanovnici jednog mjesta na moru odlučili su urediti rivu, Duž rive u pravilnim razmacima postavit će klupice u crvenoj, žutoj i plavoj boji. Klupice su već postavljene i sada treba obojiti. Napišite program koji će unositi redni broj klupice i ispisivat kojom bojom ta klupa treba biti obojana. Klupice se boje slijedećim redoslijedom: crvena, žuta, plava, crvena, žuta, plava,…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187472"/>
            <a:ext cx="4029637" cy="265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887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647568"/>
            <a:ext cx="9008956" cy="2916194"/>
          </a:xfrm>
        </p:spPr>
      </p:pic>
    </p:spTree>
    <p:extLst>
      <p:ext uri="{BB962C8B-B14F-4D97-AF65-F5344CB8AC3E}">
        <p14:creationId xmlns:p14="http://schemas.microsoft.com/office/powerpoint/2010/main" val="1674624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	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010979"/>
          </a:xfrm>
        </p:spPr>
        <p:txBody>
          <a:bodyPr/>
          <a:lstStyle/>
          <a:p>
            <a:r>
              <a:rPr lang="hr-HR" dirty="0" smtClean="0"/>
              <a:t>Napiši program koji će unositi godinu u 21, stoljeću. Program treba provjeriti je li unesena godina prijestupna te ispisati odgovarajuću poruku. Godina je prijestupna ako je djeljiva sa 4 i nije djeljiva sa 100 ili je djeljiva sa 400.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708" y="3171568"/>
            <a:ext cx="3343742" cy="314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743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90" y="2197128"/>
            <a:ext cx="8596312" cy="1567664"/>
          </a:xfrm>
        </p:spPr>
      </p:pic>
    </p:spTree>
    <p:extLst>
      <p:ext uri="{BB962C8B-B14F-4D97-AF65-F5344CB8AC3E}">
        <p14:creationId xmlns:p14="http://schemas.microsoft.com/office/powerpoint/2010/main" val="1494333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91995"/>
          </a:xfrm>
        </p:spPr>
        <p:txBody>
          <a:bodyPr/>
          <a:lstStyle/>
          <a:p>
            <a:r>
              <a:rPr lang="hr-HR" dirty="0" smtClean="0"/>
              <a:t>Što će ispisati slijedeći zadatak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2810368"/>
            <a:ext cx="3037931" cy="340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2865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230</Words>
  <Application>Microsoft Office PowerPoint</Application>
  <PresentationFormat>Široki zaslon</PresentationFormat>
  <Paragraphs>27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Faseta</vt:lpstr>
      <vt:lpstr>Python</vt:lpstr>
      <vt:lpstr>Zadatak</vt:lpstr>
      <vt:lpstr>Rješenje </vt:lpstr>
      <vt:lpstr>Zadatak</vt:lpstr>
      <vt:lpstr>Rješenje</vt:lpstr>
      <vt:lpstr>Zadatak </vt:lpstr>
      <vt:lpstr>Rješenje</vt:lpstr>
      <vt:lpstr>Zadatak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Luka Roguljic</dc:creator>
  <cp:lastModifiedBy>Luka Roguljic</cp:lastModifiedBy>
  <cp:revision>4</cp:revision>
  <dcterms:created xsi:type="dcterms:W3CDTF">2017-11-19T18:18:17Z</dcterms:created>
  <dcterms:modified xsi:type="dcterms:W3CDTF">2017-11-19T18:50:10Z</dcterms:modified>
</cp:coreProperties>
</file>