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Zadaci </a:t>
            </a:r>
            <a:r>
              <a:rPr lang="hr-HR" dirty="0" err="1" smtClean="0"/>
              <a:t>Python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99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260389"/>
          </a:xfrm>
        </p:spPr>
        <p:txBody>
          <a:bodyPr/>
          <a:lstStyle/>
          <a:p>
            <a:r>
              <a:rPr lang="hr-HR" dirty="0" smtClean="0"/>
              <a:t>Marko voli meteorologiju, ali nije dobar u matematici. Pomozite Marku da napiše program koji će unijeti najveću zabilježenu temperaturu za svaki od prvih 6 mjeseci u godini(siječanj, veljača, ožujak, travanj, svibanj i lipanj) i izračunati prosječnu temperaturu za prvih 6 mjeseci.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3622589"/>
            <a:ext cx="8764223" cy="185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080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268627"/>
          </a:xfrm>
        </p:spPr>
        <p:txBody>
          <a:bodyPr/>
          <a:lstStyle/>
          <a:p>
            <a:r>
              <a:rPr lang="hr-HR" dirty="0" smtClean="0"/>
              <a:t>Napiši program koji provjerava je li uneseni broj djeljiv s dva i sa četiri, ako je djeljiv s dva i sa četiri program ispiše poruku „broj je djeljiv s dva i s četiri”, ako broj nije djeljiv s dva i sa četiri program ispiše poruku „broj nije djeljiv s dva i sa četiri”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63" y="3630827"/>
            <a:ext cx="4820323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5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716692"/>
          </a:xfrm>
        </p:spPr>
        <p:txBody>
          <a:bodyPr/>
          <a:lstStyle/>
          <a:p>
            <a:r>
              <a:rPr lang="hr-HR" dirty="0" smtClean="0"/>
              <a:t>Napiši program koji će unijete broj stanovnika grada i prema tome broju ispisati veličinu grada(prema tablici)</a:t>
            </a:r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103076"/>
              </p:ext>
            </p:extLst>
          </p:nvPr>
        </p:nvGraphicFramePr>
        <p:xfrm>
          <a:off x="2905212" y="3284838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Broj stanovnika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Opis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&lt;=0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 gradu nitko ne živi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[0, 10000]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Mali gradić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[10000,</a:t>
                      </a:r>
                      <a:r>
                        <a:rPr lang="hr-HR" baseline="0" dirty="0" smtClean="0"/>
                        <a:t> 150000</a:t>
                      </a:r>
                      <a:r>
                        <a:rPr lang="hr-HR" dirty="0" smtClean="0"/>
                        <a:t>]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Grad srednje veličine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[150000, 500000]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Veliki grad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[500000, 1000000]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Velegrad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&gt;1000000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Metropola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28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568411"/>
          </a:xfrm>
        </p:spPr>
        <p:txBody>
          <a:bodyPr/>
          <a:lstStyle/>
          <a:p>
            <a:r>
              <a:rPr lang="hr-HR" dirty="0" smtClean="0"/>
              <a:t>Napiši program koji će ispisati za unesena 3 broja njihove kvadrate.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49" y="2930611"/>
            <a:ext cx="4305901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1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5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04326" y="1540476"/>
            <a:ext cx="8915400" cy="1186248"/>
          </a:xfrm>
        </p:spPr>
        <p:txBody>
          <a:bodyPr/>
          <a:lstStyle/>
          <a:p>
            <a:r>
              <a:rPr lang="hr-HR" dirty="0" smtClean="0"/>
              <a:t>Za prikazani programski kod napišite kolika je vrijednost izraza:</a:t>
            </a:r>
          </a:p>
          <a:p>
            <a:pPr lvl="1"/>
            <a:r>
              <a:rPr lang="hr-HR" dirty="0" err="1" smtClean="0"/>
              <a:t>print</a:t>
            </a:r>
            <a:r>
              <a:rPr lang="hr-HR" dirty="0" smtClean="0"/>
              <a:t>(a+c</a:t>
            </a:r>
            <a:r>
              <a:rPr lang="hr-HR" dirty="0" smtClean="0"/>
              <a:t>)</a:t>
            </a:r>
          </a:p>
          <a:p>
            <a:pPr lvl="1"/>
            <a:r>
              <a:rPr lang="hr-HR" dirty="0" err="1" smtClean="0"/>
              <a:t>print</a:t>
            </a:r>
            <a:r>
              <a:rPr lang="hr-HR" dirty="0" smtClean="0"/>
              <a:t>(b+d</a:t>
            </a:r>
            <a:r>
              <a:rPr lang="hr-HR" dirty="0" smtClean="0"/>
              <a:t>)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915232"/>
            <a:ext cx="3753374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26099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203</Words>
  <Application>Microsoft Office PowerPoint</Application>
  <PresentationFormat>Prilagođeno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Pramen</vt:lpstr>
      <vt:lpstr>Zadaci Python</vt:lpstr>
      <vt:lpstr>Zadatak 1</vt:lpstr>
      <vt:lpstr>Zadatak 2</vt:lpstr>
      <vt:lpstr>Zadatak 3</vt:lpstr>
      <vt:lpstr>Zadatak 4</vt:lpstr>
      <vt:lpstr>Zadatak 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Zadaci Python</dc:title>
  <dc:creator>Luka Roguljic</dc:creator>
  <cp:lastModifiedBy>PS-Kosute</cp:lastModifiedBy>
  <cp:revision>5</cp:revision>
  <dcterms:created xsi:type="dcterms:W3CDTF">2017-11-21T21:55:01Z</dcterms:created>
  <dcterms:modified xsi:type="dcterms:W3CDTF">2017-12-13T13:10:09Z</dcterms:modified>
</cp:coreProperties>
</file>