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59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>
        <p:scale>
          <a:sx n="122" d="100"/>
          <a:sy n="122" d="100"/>
        </p:scale>
        <p:origin x="-96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Uredite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 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 cita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ili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12/13/2017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12/13/2017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  <a:solidFill>
            <a:schemeClr val="accent1">
              <a:lumMod val="75000"/>
              <a:alpha val="40000"/>
            </a:schemeClr>
          </a:solidFill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0"/>
            <a:ext cx="2356674" cy="6853283"/>
            <a:chOff x="6627813" y="195452"/>
            <a:chExt cx="1952625" cy="5678299"/>
          </a:xfrm>
          <a:solidFill>
            <a:schemeClr val="accent1"/>
          </a:solidFill>
        </p:grpSpPr>
        <p:sp>
          <p:nvSpPr>
            <p:cNvPr id="11" name="Freeform 27"/>
            <p:cNvSpPr/>
            <p:nvPr/>
          </p:nvSpPr>
          <p:spPr bwMode="auto">
            <a:xfrm>
              <a:off x="6627813" y="195452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Zadaci </a:t>
            </a:r>
            <a:r>
              <a:rPr lang="hr-HR" dirty="0" err="1" smtClean="0"/>
              <a:t>Python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559902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Zadatak 1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1260389"/>
          </a:xfrm>
        </p:spPr>
        <p:txBody>
          <a:bodyPr/>
          <a:lstStyle/>
          <a:p>
            <a:r>
              <a:rPr lang="hr-HR" dirty="0" smtClean="0"/>
              <a:t>Marko voli meteorologiju, ali nije dobar u matematici. Pomozite Marku da napiše program koji će unijeti najveću zabilježenu temperaturu za svaki od prvih 6 mjeseci u godini(siječanj, veljača, ožujak, travanj, svibanj i lipanj) i izračunati prosječnu temperaturu za prvih 6 mjeseci. </a:t>
            </a:r>
            <a:endParaRPr lang="hr-HR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9212" y="3622589"/>
            <a:ext cx="8764223" cy="18576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190804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fallOver" invX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Zadatak 2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1268627"/>
          </a:xfrm>
        </p:spPr>
        <p:txBody>
          <a:bodyPr/>
          <a:lstStyle/>
          <a:p>
            <a:r>
              <a:rPr lang="hr-HR" dirty="0" smtClean="0"/>
              <a:t>Napiši program koji provjerava je li uneseni broj djeljiv s dva i sa četiri, ako je djeljiv s dva i sa četiri program ispiše poruku „broj je djeljiv s dva i s četiri”, ako broj nije djeljiv s dva i sa četiri program ispiše poruku „broj nije djeljiv s dva i sa četiri”</a:t>
            </a:r>
            <a:endParaRPr lang="hr-HR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9763" y="3630827"/>
            <a:ext cx="4820323" cy="1600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01505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Zadatak </a:t>
            </a:r>
            <a:r>
              <a:rPr lang="hr-HR" dirty="0" smtClean="0"/>
              <a:t>3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716692"/>
          </a:xfrm>
        </p:spPr>
        <p:txBody>
          <a:bodyPr/>
          <a:lstStyle/>
          <a:p>
            <a:r>
              <a:rPr lang="hr-HR" dirty="0" smtClean="0"/>
              <a:t>Napiši program koji će unijete broj stanovnika grada i prema tome broju ispisati veličinu grada(prema tablici)</a:t>
            </a:r>
            <a:endParaRPr lang="hr-HR" dirty="0"/>
          </a:p>
        </p:txBody>
      </p:sp>
      <p:graphicFrame>
        <p:nvGraphicFramePr>
          <p:cNvPr id="4" name="Tablic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8103076"/>
              </p:ext>
            </p:extLst>
          </p:nvPr>
        </p:nvGraphicFramePr>
        <p:xfrm>
          <a:off x="2905212" y="3284838"/>
          <a:ext cx="812800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/>
                <a:gridCol w="4064000"/>
              </a:tblGrid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Broj stanovnika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Opis</a:t>
                      </a:r>
                      <a:endParaRPr lang="hr-H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&lt;=0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U gradu nitko ne živi</a:t>
                      </a:r>
                      <a:endParaRPr lang="hr-H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[0, 10000] 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Mali gradić</a:t>
                      </a:r>
                      <a:endParaRPr lang="hr-H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[10000,</a:t>
                      </a:r>
                      <a:r>
                        <a:rPr lang="hr-HR" baseline="0" dirty="0" smtClean="0"/>
                        <a:t> 150000</a:t>
                      </a:r>
                      <a:r>
                        <a:rPr lang="hr-HR" dirty="0" smtClean="0"/>
                        <a:t>]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Grad srednje veličine</a:t>
                      </a:r>
                      <a:endParaRPr lang="hr-H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[150000, 500000]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Veliki grad</a:t>
                      </a:r>
                      <a:endParaRPr lang="hr-H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[500000, 1000000]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Velegrad</a:t>
                      </a:r>
                      <a:endParaRPr lang="hr-H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&gt;1000000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Metropola</a:t>
                      </a:r>
                      <a:endParaRPr lang="hr-H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442896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Zadatak </a:t>
            </a:r>
            <a:r>
              <a:rPr lang="hr-HR" dirty="0" smtClean="0"/>
              <a:t>4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568411"/>
          </a:xfrm>
        </p:spPr>
        <p:txBody>
          <a:bodyPr/>
          <a:lstStyle/>
          <a:p>
            <a:r>
              <a:rPr lang="hr-HR" dirty="0" smtClean="0"/>
              <a:t>Napiši program koji će ispisati za unesena 3 broja njihove kvadrate.</a:t>
            </a:r>
            <a:endParaRPr lang="hr-HR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8649" y="2930611"/>
            <a:ext cx="4305901" cy="1600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36146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Zadatak </a:t>
            </a:r>
            <a:r>
              <a:rPr lang="hr-HR" dirty="0" smtClean="0"/>
              <a:t>5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2004326" y="1540476"/>
            <a:ext cx="8915400" cy="1186248"/>
          </a:xfrm>
        </p:spPr>
        <p:txBody>
          <a:bodyPr/>
          <a:lstStyle/>
          <a:p>
            <a:r>
              <a:rPr lang="hr-HR" dirty="0" smtClean="0"/>
              <a:t>Za prikazani programski kod napišite kolika je vrijednost izraza:</a:t>
            </a:r>
          </a:p>
          <a:p>
            <a:pPr lvl="1"/>
            <a:r>
              <a:rPr lang="hr-HR" dirty="0" err="1" smtClean="0"/>
              <a:t>print</a:t>
            </a:r>
            <a:r>
              <a:rPr lang="hr-HR" dirty="0" smtClean="0"/>
              <a:t>(a+c</a:t>
            </a:r>
            <a:r>
              <a:rPr lang="hr-HR" dirty="0" smtClean="0"/>
              <a:t>)</a:t>
            </a:r>
          </a:p>
          <a:p>
            <a:pPr lvl="1"/>
            <a:r>
              <a:rPr lang="hr-HR" dirty="0" err="1" smtClean="0"/>
              <a:t>print</a:t>
            </a:r>
            <a:r>
              <a:rPr lang="hr-HR" dirty="0" smtClean="0"/>
              <a:t>(b+d</a:t>
            </a:r>
            <a:r>
              <a:rPr lang="hr-HR" dirty="0" smtClean="0"/>
              <a:t>)</a:t>
            </a:r>
            <a:endParaRPr lang="hr-HR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2925" y="2915232"/>
            <a:ext cx="3753374" cy="2724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6926099"/>
      </p:ext>
    </p:extLst>
  </p:cSld>
  <p:clrMapOvr>
    <a:masterClrMapping/>
  </p:clrMapOvr>
</p:sld>
</file>

<file path=ppt/theme/theme1.xml><?xml version="1.0" encoding="utf-8"?>
<a:theme xmlns:a="http://schemas.openxmlformats.org/drawingml/2006/main" name="Pramen">
  <a:themeElements>
    <a:clrScheme name="Wisp">
      <a:dk1>
        <a:sysClr val="windowText" lastClr="000000"/>
      </a:dk1>
      <a:lt1>
        <a:sysClr val="window" lastClr="FFFFFF"/>
      </a:lt1>
      <a:dk2>
        <a:srgbClr val="2C333A"/>
      </a:dk2>
      <a:lt2>
        <a:srgbClr val="D6ECED"/>
      </a:lt2>
      <a:accent1>
        <a:srgbClr val="DE32DE"/>
      </a:accent1>
      <a:accent2>
        <a:srgbClr val="F42B8A"/>
      </a:accent2>
      <a:accent3>
        <a:srgbClr val="349FE7"/>
      </a:accent3>
      <a:accent4>
        <a:srgbClr val="565FF8"/>
      </a:accent4>
      <a:accent5>
        <a:srgbClr val="876BE7"/>
      </a:accent5>
      <a:accent6>
        <a:srgbClr val="F268C2"/>
      </a:accent6>
      <a:hlink>
        <a:srgbClr val="F55CF9"/>
      </a:hlink>
      <a:folHlink>
        <a:srgbClr val="E8A0EE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F20B7C8E-B819-43F3-AAF9-EE50B1A8363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25</TotalTime>
  <Words>203</Words>
  <Application>Microsoft Office PowerPoint</Application>
  <PresentationFormat>Prilagođeno</PresentationFormat>
  <Paragraphs>27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6</vt:i4>
      </vt:variant>
    </vt:vector>
  </HeadingPairs>
  <TitlesOfParts>
    <vt:vector size="7" baseType="lpstr">
      <vt:lpstr>Pramen</vt:lpstr>
      <vt:lpstr>Zadaci Python</vt:lpstr>
      <vt:lpstr>Zadatak 1</vt:lpstr>
      <vt:lpstr>Zadatak 2</vt:lpstr>
      <vt:lpstr>Zadatak 3</vt:lpstr>
      <vt:lpstr>Zadatak 4</vt:lpstr>
      <vt:lpstr>Zadatak 5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Zadaci Python</dc:title>
  <dc:creator>Luka Roguljic</dc:creator>
  <cp:lastModifiedBy>PS-Kosute</cp:lastModifiedBy>
  <cp:revision>5</cp:revision>
  <dcterms:created xsi:type="dcterms:W3CDTF">2017-11-21T21:55:01Z</dcterms:created>
  <dcterms:modified xsi:type="dcterms:W3CDTF">2017-12-13T13:10:09Z</dcterms:modified>
</cp:coreProperties>
</file>