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Zadaci </a:t>
            </a:r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99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60389"/>
          </a:xfrm>
        </p:spPr>
        <p:txBody>
          <a:bodyPr/>
          <a:lstStyle/>
          <a:p>
            <a:r>
              <a:rPr lang="hr-HR" dirty="0" smtClean="0"/>
              <a:t>Domagoj voli automobile i matematiku. On želi napraviti program koji će izračunati koliki je prosjek prodanih automobila za prvih šest mjeseci. Pomognite Domagoju napisati program koji će unijeti 6 različiti brojeva i ispisati njihov prosjek.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52" y="3622589"/>
            <a:ext cx="6258798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08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68627"/>
          </a:xfrm>
        </p:spPr>
        <p:txBody>
          <a:bodyPr/>
          <a:lstStyle/>
          <a:p>
            <a:r>
              <a:rPr lang="hr-HR" dirty="0" smtClean="0"/>
              <a:t>Napiši program koji provjerava je li uneseni broj djeljiv s </a:t>
            </a:r>
            <a:r>
              <a:rPr lang="hr-HR" dirty="0" smtClean="0"/>
              <a:t>tri i </a:t>
            </a:r>
            <a:r>
              <a:rPr lang="hr-HR" dirty="0" smtClean="0"/>
              <a:t>sa </a:t>
            </a:r>
            <a:r>
              <a:rPr lang="hr-HR" dirty="0" smtClean="0"/>
              <a:t>sedam, </a:t>
            </a:r>
            <a:r>
              <a:rPr lang="hr-HR" dirty="0" smtClean="0"/>
              <a:t>ako je djeljiv s </a:t>
            </a:r>
            <a:r>
              <a:rPr lang="hr-HR" dirty="0" err="1" smtClean="0"/>
              <a:t>trii</a:t>
            </a:r>
            <a:r>
              <a:rPr lang="hr-HR" dirty="0" smtClean="0"/>
              <a:t> sa </a:t>
            </a:r>
            <a:r>
              <a:rPr lang="hr-HR" dirty="0" err="1" smtClean="0"/>
              <a:t>sedamprogram</a:t>
            </a:r>
            <a:r>
              <a:rPr lang="hr-HR" dirty="0" smtClean="0"/>
              <a:t> </a:t>
            </a:r>
            <a:r>
              <a:rPr lang="hr-HR" dirty="0" smtClean="0"/>
              <a:t>ispiše poruku „broj je djeljiv s </a:t>
            </a:r>
            <a:r>
              <a:rPr lang="hr-HR" dirty="0" smtClean="0"/>
              <a:t>tri i sa sedam”, </a:t>
            </a:r>
            <a:r>
              <a:rPr lang="hr-HR" dirty="0" smtClean="0"/>
              <a:t>ako broj nije djeljiv s </a:t>
            </a:r>
            <a:r>
              <a:rPr lang="hr-HR" dirty="0" smtClean="0"/>
              <a:t>tri i </a:t>
            </a:r>
            <a:r>
              <a:rPr lang="hr-HR" dirty="0" smtClean="0"/>
              <a:t>sa </a:t>
            </a:r>
            <a:r>
              <a:rPr lang="hr-HR" dirty="0" smtClean="0"/>
              <a:t>sedam program </a:t>
            </a:r>
            <a:r>
              <a:rPr lang="hr-HR" dirty="0" smtClean="0"/>
              <a:t>ispiše poruku „broj nije djeljiv s </a:t>
            </a:r>
            <a:r>
              <a:rPr lang="hr-HR" dirty="0" smtClean="0"/>
              <a:t>tri i </a:t>
            </a:r>
            <a:r>
              <a:rPr lang="hr-HR" dirty="0" smtClean="0"/>
              <a:t>sa </a:t>
            </a:r>
            <a:r>
              <a:rPr lang="hr-HR" dirty="0" smtClean="0"/>
              <a:t>sedam”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96" y="3630827"/>
            <a:ext cx="4925112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5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16692"/>
          </a:xfrm>
        </p:spPr>
        <p:txBody>
          <a:bodyPr/>
          <a:lstStyle/>
          <a:p>
            <a:r>
              <a:rPr lang="hr-HR" dirty="0" smtClean="0"/>
              <a:t>Napiši program koji će unijete broj stanovnika grada i prema tome broju ispisati veličinu grada(prema tablici)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03076"/>
              </p:ext>
            </p:extLst>
          </p:nvPr>
        </p:nvGraphicFramePr>
        <p:xfrm>
          <a:off x="2905212" y="328483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Broj stanovnika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&lt;=0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 gradu nitko ne živi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[0, 10000]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Mali gradić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[10000,</a:t>
                      </a:r>
                      <a:r>
                        <a:rPr lang="hr-HR" baseline="0" dirty="0" smtClean="0"/>
                        <a:t> 150000</a:t>
                      </a:r>
                      <a:r>
                        <a:rPr lang="hr-HR" dirty="0" smtClean="0"/>
                        <a:t>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Grad srednje veličine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[150000, 500000]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Veliki grad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[500000, 1000000]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Velegrad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&gt;1000000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Metropola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28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568411"/>
          </a:xfrm>
        </p:spPr>
        <p:txBody>
          <a:bodyPr/>
          <a:lstStyle/>
          <a:p>
            <a:r>
              <a:rPr lang="hr-HR" dirty="0" smtClean="0"/>
              <a:t>Napiši program koji će ispisati za unesena 3 broja njihove </a:t>
            </a:r>
            <a:r>
              <a:rPr lang="hr-HR" dirty="0" smtClean="0"/>
              <a:t>kubove.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56" y="2702011"/>
            <a:ext cx="3677163" cy="16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1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04326" y="1540476"/>
            <a:ext cx="8915400" cy="1186248"/>
          </a:xfrm>
        </p:spPr>
        <p:txBody>
          <a:bodyPr/>
          <a:lstStyle/>
          <a:p>
            <a:r>
              <a:rPr lang="hr-HR" dirty="0" smtClean="0"/>
              <a:t>Za prikazani programski kod napišite kolika je vrijednost izraza: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rint(</a:t>
            </a:r>
            <a:r>
              <a:rPr lang="hr-HR" dirty="0" err="1" smtClean="0"/>
              <a:t>a+c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print(b-d)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892472"/>
            <a:ext cx="3343742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2609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190</Words>
  <Application>Microsoft Office PowerPoint</Application>
  <PresentationFormat>Široki zaslon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Pramen</vt:lpstr>
      <vt:lpstr>Zadaci Python</vt:lpstr>
      <vt:lpstr>Zadatak 1</vt:lpstr>
      <vt:lpstr>Zadatak 2</vt:lpstr>
      <vt:lpstr>Zadatak 3</vt:lpstr>
      <vt:lpstr>Zadatak 4</vt:lpstr>
      <vt:lpstr>Zadatak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Python</dc:title>
  <dc:creator>Luka Roguljic</dc:creator>
  <cp:lastModifiedBy>Luka Roguljic</cp:lastModifiedBy>
  <cp:revision>6</cp:revision>
  <dcterms:created xsi:type="dcterms:W3CDTF">2017-11-21T21:55:01Z</dcterms:created>
  <dcterms:modified xsi:type="dcterms:W3CDTF">2017-12-03T18:55:36Z</dcterms:modified>
</cp:coreProperties>
</file>