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Ref idx="1002">
        <a:schemeClr val="bg1"/>
      </p:bgRef>
    </p:bg>
    <p:spTree>
      <p:nvGrpSpPr>
        <p:cNvPr id="1" name=""/>
        <p:cNvGrpSpPr/>
        <p:nvPr/>
      </p:nvGrpSpPr>
      <p:grpSpPr>
        <a:xfrm>
          <a:off x="0" y="0"/>
          <a:ext cx="0" cy="0"/>
          <a:chOff x="0" y="0"/>
          <a:chExt cx="0" cy="0"/>
        </a:xfrm>
      </p:grpSpPr>
      <p:sp>
        <p:nvSpPr>
          <p:cNvPr id="8" name="Pravokutni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avni poveznik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slov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hr-HR" smtClean="0"/>
              <a:t>Uredite stil naslova matrice</a:t>
            </a:r>
            <a:endParaRPr kumimoji="0" lang="en-US"/>
          </a:p>
        </p:txBody>
      </p:sp>
      <p:sp>
        <p:nvSpPr>
          <p:cNvPr id="25" name="Podnaslov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r-HR" smtClean="0"/>
              <a:t>Uredite stil podnaslova matrice</a:t>
            </a:r>
            <a:endParaRPr kumimoji="0" lang="en-US"/>
          </a:p>
        </p:txBody>
      </p:sp>
      <p:sp>
        <p:nvSpPr>
          <p:cNvPr id="31" name="Rezervirano mjesto datuma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44B8E5B-9706-4396-880C-EFC59464F050}" type="datetimeFigureOut">
              <a:rPr lang="hr-HR" smtClean="0"/>
              <a:t>27.1.2019.</a:t>
            </a:fld>
            <a:endParaRPr lang="hr-HR"/>
          </a:p>
        </p:txBody>
      </p:sp>
      <p:sp>
        <p:nvSpPr>
          <p:cNvPr id="18" name="Rezervirano mjesto podnožja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hr-HR"/>
          </a:p>
        </p:txBody>
      </p:sp>
      <p:sp>
        <p:nvSpPr>
          <p:cNvPr id="29" name="Rezervirano mjesto broja slajda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75DAF4-AD4D-4745-AF5E-FC621727F06F}" type="slidenum">
              <a:rPr lang="hr-HR" smtClean="0"/>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p:txBody>
          <a:bodyPr vert="eaVert"/>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553200" y="274955"/>
            <a:ext cx="1524000" cy="5851525"/>
          </a:xfrm>
        </p:spPr>
        <p:txBody>
          <a:bodyPr vert="eaVert" anchor="t"/>
          <a:lstStyle>
            <a:extLst/>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a:xfrm>
            <a:off x="457200" y="274642"/>
            <a:ext cx="6019800" cy="5851525"/>
          </a:xfrm>
        </p:spPr>
        <p:txBody>
          <a:bodyPr vert="eaVert"/>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a:xfrm>
            <a:off x="4242816" y="6557946"/>
            <a:ext cx="2002464" cy="226902"/>
          </a:xfrm>
        </p:spPr>
        <p:txBody>
          <a:bodyPr/>
          <a:lstStyle>
            <a:extLst/>
          </a:lstStyle>
          <a:p>
            <a:fld id="{744B8E5B-9706-4396-880C-EFC59464F050}" type="datetimeFigureOut">
              <a:rPr lang="hr-HR" smtClean="0"/>
              <a:t>27.1.2019.</a:t>
            </a:fld>
            <a:endParaRPr lang="hr-HR"/>
          </a:p>
        </p:txBody>
      </p:sp>
      <p:sp>
        <p:nvSpPr>
          <p:cNvPr id="5" name="Rezervirano mjesto podnožja 4"/>
          <p:cNvSpPr>
            <a:spLocks noGrp="1"/>
          </p:cNvSpPr>
          <p:nvPr>
            <p:ph type="ftr" sz="quarter" idx="11"/>
          </p:nvPr>
        </p:nvSpPr>
        <p:spPr>
          <a:xfrm>
            <a:off x="457200" y="6556248"/>
            <a:ext cx="3657600" cy="228600"/>
          </a:xfrm>
        </p:spPr>
        <p:txBody>
          <a:bodyPr/>
          <a:lstStyle>
            <a:extLst/>
          </a:lstStyle>
          <a:p>
            <a:endParaRPr lang="hr-HR"/>
          </a:p>
        </p:txBody>
      </p:sp>
      <p:sp>
        <p:nvSpPr>
          <p:cNvPr id="6" name="Rezervirano mjesto broja slajda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75DAF4-AD4D-4745-AF5E-FC621727F06F}"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hr-HR" smtClean="0"/>
              <a:t>Uredite stil naslova matrice</a:t>
            </a:r>
            <a:endParaRPr kumimoji="0" lang="en-US"/>
          </a:p>
        </p:txBody>
      </p:sp>
      <p:sp>
        <p:nvSpPr>
          <p:cNvPr id="3" name="Rezervirano mjesto sadržaja 2"/>
          <p:cNvSpPr>
            <a:spLocks noGrp="1"/>
          </p:cNvSpPr>
          <p:nvPr>
            <p:ph idx="1"/>
          </p:nvPr>
        </p:nvSpPr>
        <p:spPr/>
        <p:txBody>
          <a:bodyPr/>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hr-HR" smtClean="0"/>
              <a:t>Uredite stil naslova matrice</a:t>
            </a:r>
            <a:endParaRPr kumimoji="0" lang="en-US"/>
          </a:p>
        </p:txBody>
      </p:sp>
      <p:sp>
        <p:nvSpPr>
          <p:cNvPr id="3" name="Rezervirano mjesto teksta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r-HR" smtClean="0"/>
              <a:t>Uredite stilove teksta matrice</a:t>
            </a:r>
          </a:p>
        </p:txBody>
      </p:sp>
      <p:sp>
        <p:nvSpPr>
          <p:cNvPr id="4" name="Rezervirano mjesto datuma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44B8E5B-9706-4396-880C-EFC59464F050}" type="datetimeFigureOut">
              <a:rPr lang="hr-HR" smtClean="0"/>
              <a:t>27.1.2019.</a:t>
            </a:fld>
            <a:endParaRPr lang="hr-HR"/>
          </a:p>
        </p:txBody>
      </p:sp>
      <p:sp>
        <p:nvSpPr>
          <p:cNvPr id="5" name="Rezervirano mjesto podnožja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hr-HR"/>
          </a:p>
        </p:txBody>
      </p:sp>
      <p:sp>
        <p:nvSpPr>
          <p:cNvPr id="6" name="Rezervirano mjesto broja slajda 5"/>
          <p:cNvSpPr>
            <a:spLocks noGrp="1"/>
          </p:cNvSpPr>
          <p:nvPr>
            <p:ph type="sldNum" sz="quarter" idx="12"/>
          </p:nvPr>
        </p:nvSpPr>
        <p:spPr>
          <a:xfrm>
            <a:off x="6733952" y="6555112"/>
            <a:ext cx="588336" cy="228600"/>
          </a:xfrm>
        </p:spPr>
        <p:txBody>
          <a:bodyPr/>
          <a:lstStyle>
            <a:extLst/>
          </a:lstStyle>
          <a:p>
            <a:fld id="{CF75DAF4-AD4D-4745-AF5E-FC621727F06F}" type="slidenum">
              <a:rPr lang="hr-HR" smtClean="0"/>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lstStyle>
            <a:extLst/>
          </a:lstStyle>
          <a:p>
            <a:r>
              <a:rPr kumimoji="0" lang="hr-HR" smtClean="0"/>
              <a:t>Uredite stil naslova matrice</a:t>
            </a:r>
            <a:endParaRPr kumimoji="0" lang="en-US"/>
          </a:p>
        </p:txBody>
      </p:sp>
      <p:sp>
        <p:nvSpPr>
          <p:cNvPr id="3" name="Rezervirano mjesto sadržaja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sadržaja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nchor="b"/>
          <a:lstStyle>
            <a:lvl1pPr>
              <a:defRPr/>
            </a:lvl1pPr>
            <a:extLst/>
          </a:lstStyle>
          <a:p>
            <a:r>
              <a:rPr kumimoji="0" lang="hr-HR" smtClean="0"/>
              <a:t>Uredite stil naslova matrice</a:t>
            </a:r>
            <a:endParaRPr kumimoji="0" lang="en-US"/>
          </a:p>
        </p:txBody>
      </p:sp>
      <p:sp>
        <p:nvSpPr>
          <p:cNvPr id="3" name="Rezervirano mjesto teksta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Uredite stilove teksta matrice</a:t>
            </a:r>
          </a:p>
        </p:txBody>
      </p:sp>
      <p:sp>
        <p:nvSpPr>
          <p:cNvPr id="4" name="Rezervirano mjesto teksta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Uredite stilove teksta matrice</a:t>
            </a:r>
          </a:p>
        </p:txBody>
      </p:sp>
      <p:sp>
        <p:nvSpPr>
          <p:cNvPr id="5" name="Rezervirano mjesto sadržaja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6" name="Rezervirano mjesto sadržaja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7" name="Rezervirano mjesto datuma 6"/>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8" name="Rezervirano mjesto podnožja 7"/>
          <p:cNvSpPr>
            <a:spLocks noGrp="1"/>
          </p:cNvSpPr>
          <p:nvPr>
            <p:ph type="ftr" sz="quarter" idx="11"/>
          </p:nvPr>
        </p:nvSpPr>
        <p:spPr/>
        <p:txBody>
          <a:bodyPr/>
          <a:lstStyle>
            <a:extLst/>
          </a:lstStyle>
          <a:p>
            <a:endParaRPr lang="hr-HR"/>
          </a:p>
        </p:txBody>
      </p:sp>
      <p:sp>
        <p:nvSpPr>
          <p:cNvPr id="9" name="Rezervirano mjesto broja slajda 8"/>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457200" y="320040"/>
            <a:ext cx="7242048" cy="1143000"/>
          </a:xfrm>
        </p:spPr>
        <p:txBody>
          <a:bodyPr/>
          <a:lstStyle>
            <a:extLst/>
          </a:lstStyle>
          <a:p>
            <a:r>
              <a:rPr kumimoji="0" lang="hr-HR" smtClean="0"/>
              <a:t>Uredite stil naslova matrice</a:t>
            </a:r>
            <a:endParaRPr kumimoji="0" lang="en-US"/>
          </a:p>
        </p:txBody>
      </p:sp>
      <p:sp>
        <p:nvSpPr>
          <p:cNvPr id="3" name="Rezervirano mjesto datuma 2"/>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4" name="Rezervirano mjesto podnožja 3"/>
          <p:cNvSpPr>
            <a:spLocks noGrp="1"/>
          </p:cNvSpPr>
          <p:nvPr>
            <p:ph type="ftr" sz="quarter" idx="11"/>
          </p:nvPr>
        </p:nvSpPr>
        <p:spPr/>
        <p:txBody>
          <a:bodyPr/>
          <a:lstStyle>
            <a:extLst/>
          </a:lstStyle>
          <a:p>
            <a:endParaRPr lang="hr-HR"/>
          </a:p>
        </p:txBody>
      </p:sp>
      <p:sp>
        <p:nvSpPr>
          <p:cNvPr id="5" name="Rezervirano mjesto broja slajda 4"/>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lvl1pPr>
              <a:defRPr>
                <a:solidFill>
                  <a:schemeClr val="tx2"/>
                </a:solidFill>
              </a:defRPr>
            </a:lvl1pPr>
            <a:extLst/>
          </a:lstStyle>
          <a:p>
            <a:fld id="{744B8E5B-9706-4396-880C-EFC59464F050}" type="datetimeFigureOut">
              <a:rPr lang="hr-HR" smtClean="0"/>
              <a:t>27.1.2019.</a:t>
            </a:fld>
            <a:endParaRPr lang="hr-HR"/>
          </a:p>
        </p:txBody>
      </p:sp>
      <p:sp>
        <p:nvSpPr>
          <p:cNvPr id="3" name="Rezervirano mjesto podnožja 2"/>
          <p:cNvSpPr>
            <a:spLocks noGrp="1"/>
          </p:cNvSpPr>
          <p:nvPr>
            <p:ph type="ftr" sz="quarter" idx="11"/>
          </p:nvPr>
        </p:nvSpPr>
        <p:spPr/>
        <p:txBody>
          <a:bodyPr/>
          <a:lstStyle>
            <a:lvl1pPr>
              <a:defRPr>
                <a:solidFill>
                  <a:schemeClr val="tx2"/>
                </a:solidFill>
              </a:defRPr>
            </a:lvl1pPr>
            <a:extLst/>
          </a:lstStyle>
          <a:p>
            <a:endParaRPr lang="hr-HR"/>
          </a:p>
        </p:txBody>
      </p:sp>
      <p:sp>
        <p:nvSpPr>
          <p:cNvPr id="4" name="Rezervirano mjesto broja slajda 3"/>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hr-HR" smtClean="0"/>
              <a:t>Uredite stil naslova matrice</a:t>
            </a:r>
            <a:endParaRPr kumimoji="0" lang="en-US"/>
          </a:p>
        </p:txBody>
      </p:sp>
      <p:sp>
        <p:nvSpPr>
          <p:cNvPr id="3" name="Rezervirano mjesto teksta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r-HR" smtClean="0"/>
              <a:t>Uredite stilove teksta matrice</a:t>
            </a:r>
          </a:p>
        </p:txBody>
      </p:sp>
      <p:sp>
        <p:nvSpPr>
          <p:cNvPr id="4" name="Rezervirano mjesto sadržaja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F75DAF4-AD4D-4745-AF5E-FC621727F06F}"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bg>
      <p:bgRef idx="1002">
        <a:schemeClr val="bg2"/>
      </p:bgRef>
    </p:bg>
    <p:spTree>
      <p:nvGrpSpPr>
        <p:cNvPr id="1" name=""/>
        <p:cNvGrpSpPr/>
        <p:nvPr/>
      </p:nvGrpSpPr>
      <p:grpSpPr>
        <a:xfrm>
          <a:off x="0" y="0"/>
          <a:ext cx="0" cy="0"/>
          <a:chOff x="0" y="0"/>
          <a:chExt cx="0" cy="0"/>
        </a:xfrm>
      </p:grpSpPr>
      <p:sp>
        <p:nvSpPr>
          <p:cNvPr id="8" name="Pravokutni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utni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hr-HR" smtClean="0"/>
              <a:t>Uredite stil naslova matrice</a:t>
            </a:r>
            <a:endParaRPr kumimoji="0" lang="en-US" dirty="0"/>
          </a:p>
        </p:txBody>
      </p:sp>
      <p:sp>
        <p:nvSpPr>
          <p:cNvPr id="4" name="Rezervirano mjesto teksta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hr-HR" smtClean="0"/>
              <a:t>Uredite stilove teksta matrice</a:t>
            </a:r>
          </a:p>
        </p:txBody>
      </p:sp>
      <p:sp>
        <p:nvSpPr>
          <p:cNvPr id="5" name="Rezervirano mjesto datuma 4"/>
          <p:cNvSpPr>
            <a:spLocks noGrp="1"/>
          </p:cNvSpPr>
          <p:nvPr>
            <p:ph type="dt" sz="half" idx="10"/>
          </p:nvPr>
        </p:nvSpPr>
        <p:spPr/>
        <p:txBody>
          <a:bodyPr/>
          <a:lstStyle>
            <a:extLst/>
          </a:lstStyle>
          <a:p>
            <a:fld id="{744B8E5B-9706-4396-880C-EFC59464F050}" type="datetimeFigureOut">
              <a:rPr lang="hr-HR" smtClean="0"/>
              <a:t>27.1.2019.</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F75DAF4-AD4D-4745-AF5E-FC621727F06F}" type="slidenum">
              <a:rPr lang="hr-HR" smtClean="0"/>
              <a:t>‹#›</a:t>
            </a:fld>
            <a:endParaRPr lang="hr-HR"/>
          </a:p>
        </p:txBody>
      </p:sp>
      <p:sp>
        <p:nvSpPr>
          <p:cNvPr id="10" name="Rezervirano mjesto slik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hr-HR" smtClean="0"/>
              <a:t>Kliknite ikonu da biste dodali  sliku</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avokutni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Rezervirano mjesto naslova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hr-HR" smtClean="0"/>
              <a:t>Uredite stil naslova matrice</a:t>
            </a:r>
            <a:endParaRPr kumimoji="0" lang="en-US"/>
          </a:p>
        </p:txBody>
      </p:sp>
      <p:sp>
        <p:nvSpPr>
          <p:cNvPr id="31" name="Rezervirano mjesto teksta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hr-HR" smtClean="0"/>
              <a:t>Uredite stilove teksta matrice</a:t>
            </a:r>
          </a:p>
          <a:p>
            <a:pPr lvl="1" eaLnBrk="1" latinLnBrk="0" hangingPunct="1"/>
            <a:r>
              <a:rPr kumimoji="0" lang="hr-HR" smtClean="0"/>
              <a:t>Druga razina</a:t>
            </a:r>
          </a:p>
          <a:p>
            <a:pPr lvl="2" eaLnBrk="1" latinLnBrk="0" hangingPunct="1"/>
            <a:r>
              <a:rPr kumimoji="0" lang="hr-HR" smtClean="0"/>
              <a:t>Treća razina</a:t>
            </a:r>
          </a:p>
          <a:p>
            <a:pPr lvl="3" eaLnBrk="1" latinLnBrk="0" hangingPunct="1"/>
            <a:r>
              <a:rPr kumimoji="0" lang="hr-HR" smtClean="0"/>
              <a:t>Četvrta razina</a:t>
            </a:r>
          </a:p>
          <a:p>
            <a:pPr lvl="4" eaLnBrk="1" latinLnBrk="0" hangingPunct="1"/>
            <a:r>
              <a:rPr kumimoji="0" lang="hr-HR" smtClean="0"/>
              <a:t>Peta razina</a:t>
            </a:r>
            <a:endParaRPr kumimoji="0" lang="en-US"/>
          </a:p>
        </p:txBody>
      </p:sp>
      <p:sp>
        <p:nvSpPr>
          <p:cNvPr id="27" name="Rezervirano mjesto datuma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44B8E5B-9706-4396-880C-EFC59464F050}" type="datetimeFigureOut">
              <a:rPr lang="hr-HR" smtClean="0"/>
              <a:t>27.1.2019.</a:t>
            </a:fld>
            <a:endParaRPr lang="hr-HR"/>
          </a:p>
        </p:txBody>
      </p:sp>
      <p:sp>
        <p:nvSpPr>
          <p:cNvPr id="4" name="Rezervirano mjesto podnožja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hr-HR"/>
          </a:p>
        </p:txBody>
      </p:sp>
      <p:sp>
        <p:nvSpPr>
          <p:cNvPr id="16" name="Rezervirano mjesto broja slajda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75DAF4-AD4D-4745-AF5E-FC621727F06F}"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err="1" smtClean="0"/>
              <a:t>Python</a:t>
            </a:r>
            <a:endParaRPr lang="hr-HR" dirty="0"/>
          </a:p>
        </p:txBody>
      </p:sp>
      <p:sp>
        <p:nvSpPr>
          <p:cNvPr id="3" name="Podnaslov 2"/>
          <p:cNvSpPr>
            <a:spLocks noGrp="1"/>
          </p:cNvSpPr>
          <p:nvPr>
            <p:ph type="subTitle" idx="1"/>
          </p:nvPr>
        </p:nvSpPr>
        <p:spPr/>
        <p:txBody>
          <a:bodyPr/>
          <a:lstStyle/>
          <a:p>
            <a:r>
              <a:rPr lang="hr-HR" dirty="0" smtClean="0"/>
              <a:t>Zadaci za ponavljanje</a:t>
            </a:r>
            <a:endParaRPr lang="hr-HR" dirty="0"/>
          </a:p>
        </p:txBody>
      </p:sp>
    </p:spTree>
    <p:extLst>
      <p:ext uri="{BB962C8B-B14F-4D97-AF65-F5344CB8AC3E}">
        <p14:creationId xmlns:p14="http://schemas.microsoft.com/office/powerpoint/2010/main" val="1709692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4</a:t>
            </a:r>
            <a:endParaRPr lang="hr-HR" dirty="0"/>
          </a:p>
        </p:txBody>
      </p:sp>
      <p:pic>
        <p:nvPicPr>
          <p:cNvPr id="6" name="Rezervirano mjesto sadržaja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916832"/>
            <a:ext cx="7239000" cy="2165999"/>
          </a:xfrm>
        </p:spPr>
      </p:pic>
    </p:spTree>
    <p:extLst>
      <p:ext uri="{BB962C8B-B14F-4D97-AF65-F5344CB8AC3E}">
        <p14:creationId xmlns:p14="http://schemas.microsoft.com/office/powerpoint/2010/main" val="63065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5</a:t>
            </a:r>
            <a:endParaRPr lang="hr-HR" dirty="0"/>
          </a:p>
        </p:txBody>
      </p:sp>
      <p:sp>
        <p:nvSpPr>
          <p:cNvPr id="3" name="Rezervirano mjesto sadržaja 2"/>
          <p:cNvSpPr>
            <a:spLocks noGrp="1"/>
          </p:cNvSpPr>
          <p:nvPr>
            <p:ph idx="1"/>
          </p:nvPr>
        </p:nvSpPr>
        <p:spPr/>
        <p:txBody>
          <a:bodyPr/>
          <a:lstStyle/>
          <a:p>
            <a:r>
              <a:rPr lang="hr-HR" dirty="0" smtClean="0"/>
              <a:t>Napiši program koji traži od korisnika da unese jedan broj. Ako je uneseni broj veći od 50 program ispisuje taj broj i poruku ”je veći od pedeset”, a ako uneseni broj nije veći od 50, program ispisuje taj broj i poruku ” je manji ili jednak pedeset”</a:t>
            </a:r>
            <a:endParaRPr lang="hr-HR" dirty="0"/>
          </a:p>
        </p:txBody>
      </p:sp>
    </p:spTree>
    <p:extLst>
      <p:ext uri="{BB962C8B-B14F-4D97-AF65-F5344CB8AC3E}">
        <p14:creationId xmlns:p14="http://schemas.microsoft.com/office/powerpoint/2010/main" val="94896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5</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2132856"/>
            <a:ext cx="3105584" cy="295316"/>
          </a:xfr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1740595"/>
            <a:ext cx="2381583" cy="352474"/>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3645024"/>
            <a:ext cx="5801535" cy="1400371"/>
          </a:xfrm>
          <a:prstGeom prst="rect">
            <a:avLst/>
          </a:prstGeom>
        </p:spPr>
      </p:pic>
    </p:spTree>
    <p:extLst>
      <p:ext uri="{BB962C8B-B14F-4D97-AF65-F5344CB8AC3E}">
        <p14:creationId xmlns:p14="http://schemas.microsoft.com/office/powerpoint/2010/main" val="3787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6</a:t>
            </a:r>
            <a:endParaRPr lang="hr-HR" dirty="0"/>
          </a:p>
        </p:txBody>
      </p:sp>
      <p:sp>
        <p:nvSpPr>
          <p:cNvPr id="3" name="Rezervirano mjesto sadržaja 2"/>
          <p:cNvSpPr>
            <a:spLocks noGrp="1"/>
          </p:cNvSpPr>
          <p:nvPr>
            <p:ph idx="1"/>
          </p:nvPr>
        </p:nvSpPr>
        <p:spPr/>
        <p:txBody>
          <a:bodyPr/>
          <a:lstStyle/>
          <a:p>
            <a:r>
              <a:rPr lang="hr-HR" dirty="0" smtClean="0"/>
              <a:t>Napiši program koji traži od korisnika da unese dva broja. Ako je zbroj tih brojeva veći od 100, napiši poruku ”zbroj unesenih brojeva je veći od 100”,a ako je zbroj unesenih brojeva manji od 100, ispiši poruku ”Zbroj unesenih brojeva je manji od 100”</a:t>
            </a:r>
            <a:endParaRPr lang="hr-HR" dirty="0"/>
          </a:p>
        </p:txBody>
      </p:sp>
    </p:spTree>
    <p:extLst>
      <p:ext uri="{BB962C8B-B14F-4D97-AF65-F5344CB8AC3E}">
        <p14:creationId xmlns:p14="http://schemas.microsoft.com/office/powerpoint/2010/main" val="2202478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6</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948" y="2924944"/>
            <a:ext cx="6096851" cy="2000529"/>
          </a:xfr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564904"/>
            <a:ext cx="4258270" cy="247685"/>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331" y="1700808"/>
            <a:ext cx="2838846" cy="485843"/>
          </a:xfrm>
          <a:prstGeom prst="rect">
            <a:avLst/>
          </a:prstGeom>
        </p:spPr>
      </p:pic>
    </p:spTree>
    <p:extLst>
      <p:ext uri="{BB962C8B-B14F-4D97-AF65-F5344CB8AC3E}">
        <p14:creationId xmlns:p14="http://schemas.microsoft.com/office/powerpoint/2010/main" val="71484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7</a:t>
            </a:r>
            <a:endParaRPr lang="hr-HR" dirty="0"/>
          </a:p>
        </p:txBody>
      </p:sp>
      <p:sp>
        <p:nvSpPr>
          <p:cNvPr id="3" name="Rezervirano mjesto sadržaja 2"/>
          <p:cNvSpPr>
            <a:spLocks noGrp="1"/>
          </p:cNvSpPr>
          <p:nvPr>
            <p:ph idx="1"/>
          </p:nvPr>
        </p:nvSpPr>
        <p:spPr/>
        <p:txBody>
          <a:bodyPr/>
          <a:lstStyle/>
          <a:p>
            <a:r>
              <a:rPr lang="hr-HR" dirty="0" smtClean="0"/>
              <a:t>Ivica ima n kuna za koje želi kupiti prijateljicama čokolade. Jedna čokolada košta m kuna. Ivicu zanima koliko će najviše čokolada moći kupiti te koliko će mu novca nakon toga preostati. Napiši program koji će unositi iznos novca kojim Ivica raspolaže te cijenu jedne čokolade, a ispisivati koliko maksimalno čokolada Ivica može kupiti te koliko će mu novca nakon toga preostati.</a:t>
            </a:r>
            <a:endParaRPr lang="hr-HR" dirty="0"/>
          </a:p>
        </p:txBody>
      </p:sp>
    </p:spTree>
    <p:extLst>
      <p:ext uri="{BB962C8B-B14F-4D97-AF65-F5344CB8AC3E}">
        <p14:creationId xmlns:p14="http://schemas.microsoft.com/office/powerpoint/2010/main" val="2389237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7</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3713" y="3212976"/>
            <a:ext cx="6887537" cy="2219635"/>
          </a:xfr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356" y="2420888"/>
            <a:ext cx="3658111" cy="552527"/>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1700808"/>
            <a:ext cx="5096587" cy="552527"/>
          </a:xfrm>
          <a:prstGeom prst="rect">
            <a:avLst/>
          </a:prstGeom>
        </p:spPr>
      </p:pic>
    </p:spTree>
    <p:extLst>
      <p:ext uri="{BB962C8B-B14F-4D97-AF65-F5344CB8AC3E}">
        <p14:creationId xmlns:p14="http://schemas.microsoft.com/office/powerpoint/2010/main" val="2262167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a:t>
            </a:r>
            <a:endParaRPr lang="hr-HR" dirty="0"/>
          </a:p>
        </p:txBody>
      </p:sp>
      <p:sp>
        <p:nvSpPr>
          <p:cNvPr id="3" name="Rezervirano mjesto sadržaja 2"/>
          <p:cNvSpPr>
            <a:spLocks noGrp="1"/>
          </p:cNvSpPr>
          <p:nvPr>
            <p:ph idx="1"/>
          </p:nvPr>
        </p:nvSpPr>
        <p:spPr>
          <a:xfrm>
            <a:off x="457200" y="1600201"/>
            <a:ext cx="8229600" cy="2548880"/>
          </a:xfrm>
        </p:spPr>
        <p:txBody>
          <a:bodyPr/>
          <a:lstStyle/>
          <a:p>
            <a:r>
              <a:rPr lang="hr-HR" dirty="0" smtClean="0"/>
              <a:t>Napiši program koji od korisnika traži da unese svoje ime i prezime, datum i godinu rođenja. Program ispisuje:</a:t>
            </a:r>
            <a:br>
              <a:rPr lang="hr-HR" dirty="0" smtClean="0"/>
            </a:br>
            <a:r>
              <a:rPr lang="hr-HR" dirty="0" smtClean="0"/>
              <a:t>Dobar dan ime i prezime, Vaš datum rođenja je datum i godina rođenja.</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412" y="4860933"/>
            <a:ext cx="7211972" cy="838317"/>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4155985"/>
            <a:ext cx="6249273" cy="704948"/>
          </a:xfrm>
          <a:prstGeom prst="rect">
            <a:avLst/>
          </a:prstGeom>
        </p:spPr>
      </p:pic>
    </p:spTree>
    <p:extLst>
      <p:ext uri="{BB962C8B-B14F-4D97-AF65-F5344CB8AC3E}">
        <p14:creationId xmlns:p14="http://schemas.microsoft.com/office/powerpoint/2010/main" val="176386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1.</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916832"/>
            <a:ext cx="7560840" cy="1152128"/>
          </a:xfrm>
        </p:spPr>
      </p:pic>
    </p:spTree>
    <p:extLst>
      <p:ext uri="{BB962C8B-B14F-4D97-AF65-F5344CB8AC3E}">
        <p14:creationId xmlns:p14="http://schemas.microsoft.com/office/powerpoint/2010/main" val="18661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2</a:t>
            </a:r>
            <a:endParaRPr lang="hr-HR" dirty="0"/>
          </a:p>
        </p:txBody>
      </p:sp>
      <p:sp>
        <p:nvSpPr>
          <p:cNvPr id="3" name="Rezervirano mjesto sadržaja 2"/>
          <p:cNvSpPr>
            <a:spLocks noGrp="1"/>
          </p:cNvSpPr>
          <p:nvPr>
            <p:ph idx="1"/>
          </p:nvPr>
        </p:nvSpPr>
        <p:spPr/>
        <p:txBody>
          <a:bodyPr/>
          <a:lstStyle/>
          <a:p>
            <a:r>
              <a:rPr lang="hr-HR" dirty="0" smtClean="0"/>
              <a:t>Napiši program koji od korisnika traži da unese četiri broja.</a:t>
            </a:r>
          </a:p>
          <a:p>
            <a:r>
              <a:rPr lang="hr-HR" dirty="0" smtClean="0"/>
              <a:t>Program ispisuje:</a:t>
            </a:r>
          </a:p>
          <a:p>
            <a:pPr lvl="1"/>
            <a:r>
              <a:rPr lang="hr-HR" dirty="0" smtClean="0"/>
              <a:t>Zbroj prvog i četvrtog broja</a:t>
            </a:r>
          </a:p>
          <a:p>
            <a:pPr lvl="1"/>
            <a:r>
              <a:rPr lang="hr-HR" dirty="0" smtClean="0"/>
              <a:t>Razliku trećeg i drugog broja</a:t>
            </a:r>
          </a:p>
          <a:p>
            <a:pPr lvl="1"/>
            <a:r>
              <a:rPr lang="hr-HR" dirty="0" smtClean="0"/>
              <a:t>Umnožak prvog i trećeg broja</a:t>
            </a:r>
          </a:p>
          <a:p>
            <a:pPr lvl="1"/>
            <a:r>
              <a:rPr lang="hr-HR" dirty="0" smtClean="0"/>
              <a:t>Količnik četvrtog i drugog broja</a:t>
            </a:r>
          </a:p>
        </p:txBody>
      </p:sp>
    </p:spTree>
    <p:extLst>
      <p:ext uri="{BB962C8B-B14F-4D97-AF65-F5344CB8AC3E}">
        <p14:creationId xmlns:p14="http://schemas.microsoft.com/office/powerpoint/2010/main" val="26623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Zadatak 2</a:t>
            </a:r>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4461" y="3717032"/>
            <a:ext cx="5687219" cy="1047896"/>
          </a:xfr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461" y="1844824"/>
            <a:ext cx="3153215" cy="1038370"/>
          </a:xfrm>
          <a:prstGeom prst="rect">
            <a:avLst/>
          </a:prstGeom>
        </p:spPr>
      </p:pic>
    </p:spTree>
    <p:extLst>
      <p:ext uri="{BB962C8B-B14F-4D97-AF65-F5344CB8AC3E}">
        <p14:creationId xmlns:p14="http://schemas.microsoft.com/office/powerpoint/2010/main" val="270564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2</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772816"/>
            <a:ext cx="7239000" cy="3647558"/>
          </a:xfrm>
        </p:spPr>
      </p:pic>
    </p:spTree>
    <p:extLst>
      <p:ext uri="{BB962C8B-B14F-4D97-AF65-F5344CB8AC3E}">
        <p14:creationId xmlns:p14="http://schemas.microsoft.com/office/powerpoint/2010/main" val="3706177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3</a:t>
            </a:r>
            <a:endParaRPr lang="hr-HR" dirty="0"/>
          </a:p>
        </p:txBody>
      </p:sp>
      <p:sp>
        <p:nvSpPr>
          <p:cNvPr id="3" name="Rezervirano mjesto sadržaja 2"/>
          <p:cNvSpPr>
            <a:spLocks noGrp="1"/>
          </p:cNvSpPr>
          <p:nvPr>
            <p:ph idx="1"/>
          </p:nvPr>
        </p:nvSpPr>
        <p:spPr>
          <a:xfrm>
            <a:off x="457200" y="1609416"/>
            <a:ext cx="7239000" cy="1387536"/>
          </a:xfrm>
        </p:spPr>
        <p:txBody>
          <a:bodyPr/>
          <a:lstStyle/>
          <a:p>
            <a:r>
              <a:rPr lang="hr-HR" dirty="0" smtClean="0"/>
              <a:t>Napiši program koji od korisnika traži da unese duljinu stranice kvadrata i ispiše površinu i opseg tog kvadrata.</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474" y="3933056"/>
            <a:ext cx="3762900" cy="485843"/>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3186078"/>
            <a:ext cx="4925113" cy="314369"/>
          </a:xfrm>
          <a:prstGeom prst="rect">
            <a:avLst/>
          </a:prstGeom>
        </p:spPr>
      </p:pic>
    </p:spTree>
    <p:extLst>
      <p:ext uri="{BB962C8B-B14F-4D97-AF65-F5344CB8AC3E}">
        <p14:creationId xmlns:p14="http://schemas.microsoft.com/office/powerpoint/2010/main" val="5201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3</a:t>
            </a:r>
            <a:endParaRPr lang="hr-HR" dirty="0"/>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988840"/>
            <a:ext cx="6801800" cy="1867161"/>
          </a:xfrm>
        </p:spPr>
      </p:pic>
    </p:spTree>
    <p:extLst>
      <p:ext uri="{BB962C8B-B14F-4D97-AF65-F5344CB8AC3E}">
        <p14:creationId xmlns:p14="http://schemas.microsoft.com/office/powerpoint/2010/main" val="413919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Zadatak 4</a:t>
            </a:r>
            <a:endParaRPr lang="hr-HR" dirty="0"/>
          </a:p>
        </p:txBody>
      </p:sp>
      <p:sp>
        <p:nvSpPr>
          <p:cNvPr id="3" name="Rezervirano mjesto sadržaja 2"/>
          <p:cNvSpPr>
            <a:spLocks noGrp="1"/>
          </p:cNvSpPr>
          <p:nvPr>
            <p:ph idx="1"/>
          </p:nvPr>
        </p:nvSpPr>
        <p:spPr>
          <a:xfrm>
            <a:off x="457200" y="1609416"/>
            <a:ext cx="7239000" cy="1387536"/>
          </a:xfrm>
        </p:spPr>
        <p:txBody>
          <a:bodyPr/>
          <a:lstStyle/>
          <a:p>
            <a:r>
              <a:rPr lang="hr-HR" dirty="0" smtClean="0"/>
              <a:t>Napiši program koji od korisnika traži da unese stranice pravokutnika i ispiše površinu i opseg pravokutnika.</a:t>
            </a:r>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861048"/>
            <a:ext cx="4344007" cy="495369"/>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3068960"/>
            <a:ext cx="5515745" cy="514422"/>
          </a:xfrm>
          <a:prstGeom prst="rect">
            <a:avLst/>
          </a:prstGeom>
        </p:spPr>
      </p:pic>
    </p:spTree>
    <p:extLst>
      <p:ext uri="{BB962C8B-B14F-4D97-AF65-F5344CB8AC3E}">
        <p14:creationId xmlns:p14="http://schemas.microsoft.com/office/powerpoint/2010/main" val="394605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stvo">
  <a:themeElements>
    <a:clrScheme name="Bogatstv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stv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gatstv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155</TotalTime>
  <Words>297</Words>
  <Application>Microsoft Office PowerPoint</Application>
  <PresentationFormat>Prikaz na zaslonu (4:3)</PresentationFormat>
  <Paragraphs>29</Paragraphs>
  <Slides>16</Slides>
  <Notes>0</Notes>
  <HiddenSlides>0</HiddenSlides>
  <MMClips>0</MMClips>
  <ScaleCrop>false</ScaleCrop>
  <HeadingPairs>
    <vt:vector size="4" baseType="variant">
      <vt:variant>
        <vt:lpstr>Tema</vt:lpstr>
      </vt:variant>
      <vt:variant>
        <vt:i4>1</vt:i4>
      </vt:variant>
      <vt:variant>
        <vt:lpstr>Naslovi slajdova</vt:lpstr>
      </vt:variant>
      <vt:variant>
        <vt:i4>16</vt:i4>
      </vt:variant>
    </vt:vector>
  </HeadingPairs>
  <TitlesOfParts>
    <vt:vector size="17" baseType="lpstr">
      <vt:lpstr>Bogatstvo</vt:lpstr>
      <vt:lpstr>Python</vt:lpstr>
      <vt:lpstr>Zadatak 1.</vt:lpstr>
      <vt:lpstr>Zadatak 1.</vt:lpstr>
      <vt:lpstr>Zadatak 2</vt:lpstr>
      <vt:lpstr>Zadatak 2</vt:lpstr>
      <vt:lpstr>Zadatak 2</vt:lpstr>
      <vt:lpstr>Zadatak 3</vt:lpstr>
      <vt:lpstr>Zadatak 3</vt:lpstr>
      <vt:lpstr>Zadatak 4</vt:lpstr>
      <vt:lpstr>Zadatak 4</vt:lpstr>
      <vt:lpstr>Zadatak 5</vt:lpstr>
      <vt:lpstr>Zadatak 5</vt:lpstr>
      <vt:lpstr>Zadatak 6</vt:lpstr>
      <vt:lpstr>Zadatak 6</vt:lpstr>
      <vt:lpstr>Zadatak 7</vt:lpstr>
      <vt:lpstr>Zadatak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dc:title>
  <dc:creator>Luka Roguljic</dc:creator>
  <cp:lastModifiedBy>Luka Roguljic</cp:lastModifiedBy>
  <cp:revision>13</cp:revision>
  <dcterms:created xsi:type="dcterms:W3CDTF">2019-01-27T12:59:40Z</dcterms:created>
  <dcterms:modified xsi:type="dcterms:W3CDTF">2019-01-27T22:03:04Z</dcterms:modified>
</cp:coreProperties>
</file>