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-293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Python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6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00971"/>
          </a:xfrm>
        </p:spPr>
        <p:txBody>
          <a:bodyPr/>
          <a:lstStyle/>
          <a:p>
            <a:r>
              <a:rPr lang="hr-HR" dirty="0" smtClean="0"/>
              <a:t>Napiši program koji unosi marku automobila, boju automobila i godinu proizvodnje automobila. Program ispisiva: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29" y="3819137"/>
            <a:ext cx="9559656" cy="9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15371"/>
          </a:xfrm>
        </p:spPr>
        <p:txBody>
          <a:bodyPr/>
          <a:lstStyle/>
          <a:p>
            <a:r>
              <a:rPr lang="hr-HR" dirty="0" smtClean="0"/>
              <a:t>Napiši program koji unosi 3 broja. Program ispisava slijedeće:</a:t>
            </a:r>
          </a:p>
          <a:p>
            <a:pPr lvl="1"/>
            <a:r>
              <a:rPr lang="hr-HR" dirty="0" smtClean="0"/>
              <a:t>Umnožak drugog i trećeg broja</a:t>
            </a:r>
          </a:p>
          <a:p>
            <a:pPr lvl="1"/>
            <a:r>
              <a:rPr lang="hr-HR" dirty="0" smtClean="0"/>
              <a:t>Razliku trećeg i drugog broja</a:t>
            </a:r>
          </a:p>
          <a:p>
            <a:pPr lvl="1"/>
            <a:r>
              <a:rPr lang="hr-HR" dirty="0" smtClean="0"/>
              <a:t>Izraz: prvi broj puta drugi broj plus treći broj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1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3" y="2680138"/>
            <a:ext cx="7230650" cy="2017855"/>
          </a:xfrm>
        </p:spPr>
      </p:pic>
    </p:spTree>
    <p:extLst>
      <p:ext uri="{BB962C8B-B14F-4D97-AF65-F5344CB8AC3E}">
        <p14:creationId xmlns:p14="http://schemas.microsoft.com/office/powerpoint/2010/main" val="328034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Napiši program koji unosi duljinu stranice trokuta i ispisiva opseg </a:t>
            </a:r>
            <a:r>
              <a:rPr lang="hr-HR" dirty="0" err="1" smtClean="0"/>
              <a:t>jednakostraničnog</a:t>
            </a:r>
            <a:r>
              <a:rPr lang="hr-HR" dirty="0" smtClean="0"/>
              <a:t> trokuta. Formula za opseg je 3*a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714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4.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30" y="2658169"/>
            <a:ext cx="3060029" cy="2748839"/>
          </a:xfrm>
        </p:spPr>
      </p:pic>
    </p:spTree>
    <p:extLst>
      <p:ext uri="{BB962C8B-B14F-4D97-AF65-F5344CB8AC3E}">
        <p14:creationId xmlns:p14="http://schemas.microsoft.com/office/powerpoint/2010/main" val="18584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82</Words>
  <Application>Microsoft Office PowerPoint</Application>
  <PresentationFormat>Prilagođeno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Organic</vt:lpstr>
      <vt:lpstr>Python</vt:lpstr>
      <vt:lpstr>Zadatak 1.</vt:lpstr>
      <vt:lpstr>Zadatak 2.</vt:lpstr>
      <vt:lpstr>Zadatak 2.</vt:lpstr>
      <vt:lpstr>Zadatak 3.</vt:lpstr>
      <vt:lpstr>Zadatak 4.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Asus</dc:creator>
  <cp:lastModifiedBy>OS-Trilj7</cp:lastModifiedBy>
  <cp:revision>4</cp:revision>
  <dcterms:created xsi:type="dcterms:W3CDTF">2019-02-18T11:48:26Z</dcterms:created>
  <dcterms:modified xsi:type="dcterms:W3CDTF">2019-03-19T10:19:15Z</dcterms:modified>
</cp:coreProperties>
</file>