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14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BAC688B-7A50-4A12-845F-A8C3922A1758}" type="datetimeFigureOut">
              <a:rPr lang="hr-HR" smtClean="0"/>
              <a:t>26.2.2019.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00CFEB-6EEE-4104-A740-C8930E277F0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P</a:t>
            </a:r>
            <a:r>
              <a:rPr lang="hr-HR" dirty="0" err="1" smtClean="0"/>
              <a:t>ython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5.razred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701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457276"/>
          </a:xfrm>
        </p:spPr>
        <p:txBody>
          <a:bodyPr>
            <a:normAutofit lnSpcReduction="10000"/>
          </a:bodyPr>
          <a:lstStyle/>
          <a:p>
            <a:r>
              <a:rPr lang="hr-HR" dirty="0"/>
              <a:t>Što će ispisat sljedeći kod programa </a:t>
            </a:r>
            <a:r>
              <a:rPr lang="hr-HR" dirty="0" smtClean="0"/>
              <a:t>?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852936"/>
            <a:ext cx="2940836" cy="303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8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>
            <a:normAutofit/>
          </a:bodyPr>
          <a:lstStyle/>
          <a:p>
            <a:r>
              <a:rPr lang="hr-HR" dirty="0" smtClean="0"/>
              <a:t>Napiši program koji će tražiti od korisnika da unese svoje ime i prezime i ispisati poruku</a:t>
            </a:r>
            <a:br>
              <a:rPr lang="hr-HR" dirty="0" smtClean="0"/>
            </a:br>
            <a:r>
              <a:rPr lang="hr-HR" dirty="0" smtClean="0"/>
              <a:t>Dobar dan : vaše ime i prezime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84984"/>
            <a:ext cx="709998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 program koji traži od korisnika da unese ime glavnog grada i ime države čiji ste glavni grad unijeli.</a:t>
            </a:r>
          </a:p>
          <a:p>
            <a:r>
              <a:rPr lang="hr-HR" dirty="0" smtClean="0"/>
              <a:t>Program treba ispisati poruku</a:t>
            </a:r>
            <a:br>
              <a:rPr lang="hr-HR" dirty="0" smtClean="0"/>
            </a:br>
            <a:r>
              <a:rPr lang="hr-HR" dirty="0" smtClean="0"/>
              <a:t>Glavni grad države koju ste unijeli je grad koji ste unijeli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464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0848"/>
            <a:ext cx="7424615" cy="1338343"/>
          </a:xfrm>
        </p:spPr>
      </p:pic>
    </p:spTree>
    <p:extLst>
      <p:ext uri="{BB962C8B-B14F-4D97-AF65-F5344CB8AC3E}">
        <p14:creationId xmlns:p14="http://schemas.microsoft.com/office/powerpoint/2010/main" val="10986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 program koji od korisnika traži da unese 2 broja. Nakon što korisnik unese 3 broja izračunaj sljedeće matematičke operacije.</a:t>
            </a:r>
          </a:p>
          <a:p>
            <a:pPr lvl="1"/>
            <a:r>
              <a:rPr lang="hr-HR" dirty="0" smtClean="0"/>
              <a:t>Zbroj dvaju uneseni brojeva</a:t>
            </a:r>
          </a:p>
          <a:p>
            <a:pPr lvl="1"/>
            <a:r>
              <a:rPr lang="hr-HR" dirty="0" smtClean="0"/>
              <a:t>Razliku dvaju uneseni brojeva</a:t>
            </a:r>
          </a:p>
          <a:p>
            <a:pPr lvl="1"/>
            <a:r>
              <a:rPr lang="hr-HR" dirty="0" smtClean="0"/>
              <a:t>Umnožak dvaju uneseni brojeva</a:t>
            </a:r>
          </a:p>
          <a:p>
            <a:pPr lvl="1"/>
            <a:r>
              <a:rPr lang="hr-HR" dirty="0" smtClean="0"/>
              <a:t>Količnik dvaju uneseni brojeva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770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88840"/>
            <a:ext cx="5994276" cy="2645974"/>
          </a:xfrm>
        </p:spPr>
      </p:pic>
    </p:spTree>
    <p:extLst>
      <p:ext uri="{BB962C8B-B14F-4D97-AF65-F5344CB8AC3E}">
        <p14:creationId xmlns:p14="http://schemas.microsoft.com/office/powerpoint/2010/main" val="18424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Napiši program koji računa opseg i površinu kvadrata.</a:t>
            </a:r>
          </a:p>
          <a:p>
            <a:r>
              <a:rPr lang="hr-HR" dirty="0" smtClean="0"/>
              <a:t>Površina kvadrata je: a*a</a:t>
            </a:r>
          </a:p>
          <a:p>
            <a:r>
              <a:rPr lang="hr-HR" dirty="0" smtClean="0"/>
              <a:t>Opseg kvadrata je : 4*a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26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140968"/>
            <a:ext cx="7721863" cy="1351715"/>
          </a:xfrm>
        </p:spPr>
      </p:pic>
    </p:spTree>
    <p:extLst>
      <p:ext uri="{BB962C8B-B14F-4D97-AF65-F5344CB8AC3E}">
        <p14:creationId xmlns:p14="http://schemas.microsoft.com/office/powerpoint/2010/main" val="33379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601292"/>
          </a:xfrm>
        </p:spPr>
        <p:txBody>
          <a:bodyPr/>
          <a:lstStyle/>
          <a:p>
            <a:r>
              <a:rPr lang="hr-HR" dirty="0" smtClean="0"/>
              <a:t>Što će ispisat sljedeći kod programa ?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852936"/>
            <a:ext cx="2806346" cy="293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</TotalTime>
  <Words>138</Words>
  <Application>Microsoft Office PowerPoint</Application>
  <PresentationFormat>Prikaz na zaslonu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Bogatstvo</vt:lpstr>
      <vt:lpstr>Python</vt:lpstr>
      <vt:lpstr>Zadatak 1</vt:lpstr>
      <vt:lpstr>Zadatak 2.</vt:lpstr>
      <vt:lpstr>Zadatak 2.</vt:lpstr>
      <vt:lpstr>Zadatak 3</vt:lpstr>
      <vt:lpstr>Zadatak 3.</vt:lpstr>
      <vt:lpstr>Zadatak 4.</vt:lpstr>
      <vt:lpstr>Zadatak 4.</vt:lpstr>
      <vt:lpstr>Zadatak 5.</vt:lpstr>
      <vt:lpstr>Zadatak 6.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Luka Roguljic</dc:creator>
  <cp:lastModifiedBy>OS-Trilj7</cp:lastModifiedBy>
  <cp:revision>6</cp:revision>
  <dcterms:created xsi:type="dcterms:W3CDTF">2019-02-25T21:23:02Z</dcterms:created>
  <dcterms:modified xsi:type="dcterms:W3CDTF">2019-02-26T11:57:55Z</dcterms:modified>
</cp:coreProperties>
</file>