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3FC07D-F6F2-446D-93C3-494B86005C7F}" v="2" dt="2019-09-02T14:47:52.4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ka Pastuović" userId="c96a359e-361f-486d-90a2-818974e4201f" providerId="ADAL" clId="{713FC07D-F6F2-446D-93C3-494B86005C7F}"/>
    <pc:docChg chg="addSld delSld modSld">
      <pc:chgData name="Branka Pastuović" userId="c96a359e-361f-486d-90a2-818974e4201f" providerId="ADAL" clId="{713FC07D-F6F2-446D-93C3-494B86005C7F}" dt="2019-09-02T14:52:37.687" v="205" actId="1076"/>
      <pc:docMkLst>
        <pc:docMk/>
      </pc:docMkLst>
      <pc:sldChg chg="addSp modSp del">
        <pc:chgData name="Branka Pastuović" userId="c96a359e-361f-486d-90a2-818974e4201f" providerId="ADAL" clId="{713FC07D-F6F2-446D-93C3-494B86005C7F}" dt="2019-09-02T14:49:52.165" v="177" actId="2696"/>
        <pc:sldMkLst>
          <pc:docMk/>
          <pc:sldMk cId="1957865003" sldId="257"/>
        </pc:sldMkLst>
        <pc:spChg chg="mod">
          <ac:chgData name="Branka Pastuović" userId="c96a359e-361f-486d-90a2-818974e4201f" providerId="ADAL" clId="{713FC07D-F6F2-446D-93C3-494B86005C7F}" dt="2019-09-02T14:47:02.630" v="8" actId="1076"/>
          <ac:spMkLst>
            <pc:docMk/>
            <pc:sldMk cId="1957865003" sldId="257"/>
            <ac:spMk id="43" creationId="{1C0DB64A-58B6-46EC-BA2B-1378F6BA6267}"/>
          </ac:spMkLst>
        </pc:spChg>
        <pc:picChg chg="add mod">
          <ac:chgData name="Branka Pastuović" userId="c96a359e-361f-486d-90a2-818974e4201f" providerId="ADAL" clId="{713FC07D-F6F2-446D-93C3-494B86005C7F}" dt="2019-09-02T14:47:26.014" v="13" actId="1076"/>
          <ac:picMkLst>
            <pc:docMk/>
            <pc:sldMk cId="1957865003" sldId="257"/>
            <ac:picMk id="3" creationId="{18FE84DE-A234-4304-BDEE-5333C9E3622B}"/>
          </ac:picMkLst>
        </pc:picChg>
      </pc:sldChg>
      <pc:sldChg chg="modSp add">
        <pc:chgData name="Branka Pastuović" userId="c96a359e-361f-486d-90a2-818974e4201f" providerId="ADAL" clId="{713FC07D-F6F2-446D-93C3-494B86005C7F}" dt="2019-09-02T14:52:37.687" v="205" actId="1076"/>
        <pc:sldMkLst>
          <pc:docMk/>
          <pc:sldMk cId="378851662" sldId="258"/>
        </pc:sldMkLst>
        <pc:spChg chg="mod">
          <ac:chgData name="Branka Pastuović" userId="c96a359e-361f-486d-90a2-818974e4201f" providerId="ADAL" clId="{713FC07D-F6F2-446D-93C3-494B86005C7F}" dt="2019-09-02T14:52:37.687" v="205" actId="1076"/>
          <ac:spMkLst>
            <pc:docMk/>
            <pc:sldMk cId="378851662" sldId="258"/>
            <ac:spMk id="41" creationId="{28712FE9-F741-459E-A21F-B8336434A6EE}"/>
          </ac:spMkLst>
        </pc:spChg>
        <pc:spChg chg="mod">
          <ac:chgData name="Branka Pastuović" userId="c96a359e-361f-486d-90a2-818974e4201f" providerId="ADAL" clId="{713FC07D-F6F2-446D-93C3-494B86005C7F}" dt="2019-09-02T14:49:25.831" v="176" actId="1076"/>
          <ac:spMkLst>
            <pc:docMk/>
            <pc:sldMk cId="378851662" sldId="258"/>
            <ac:spMk id="43" creationId="{1C0DB64A-58B6-46EC-BA2B-1378F6BA62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1DFA50-707E-4932-B442-C788D1B81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6A177D7-9BAB-4049-84F2-CDBBAFF8A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5A218A0-31E1-4CF8-BF86-F8DE3A09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6B18-87D5-4AAB-958E-FCEC4F56759D}" type="datetimeFigureOut">
              <a:rPr lang="hr-HR" smtClean="0"/>
              <a:t>1.10.2019.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D834952-6FB5-4370-A9E6-4F15D8A2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1B0F41E-2721-471B-8242-AE9D3D136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421-4F27-4323-86CD-3B7F754BC8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301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468554-815F-4FF4-8684-5FFC4312A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AE571CC-E6CF-4EF3-95BE-61255A74D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1CCE3C3-4149-428D-AF1B-C10456B58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6B18-87D5-4AAB-958E-FCEC4F56759D}" type="datetimeFigureOut">
              <a:rPr lang="hr-HR" smtClean="0"/>
              <a:t>1.10.2019.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6BC985B-1C3D-4065-A3D7-1F1BCE1F9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D65E7AF-5EA6-49D7-B0BF-510537B59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421-4F27-4323-86CD-3B7F754BC8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669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E2AB1F50-9CE3-4BE8-98E4-53F2AE9CFE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550C9A5-1707-4ECF-8BC9-FC1F1553F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0D1332C-BA79-4F22-A263-07749D595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6B18-87D5-4AAB-958E-FCEC4F56759D}" type="datetimeFigureOut">
              <a:rPr lang="hr-HR" smtClean="0"/>
              <a:t>1.10.2019.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BA34E24-9921-4CD9-ADDE-37F08AE88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E37ACA9-B84B-4402-8E3D-DFD27109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421-4F27-4323-86CD-3B7F754BC8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077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58C08D-E61D-41E5-AFBD-6EF090C48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741402-C839-46AD-9FBA-7ECE5C582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1A71B29-EB4F-4368-9219-A44C15961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6B18-87D5-4AAB-958E-FCEC4F56759D}" type="datetimeFigureOut">
              <a:rPr lang="hr-HR" smtClean="0"/>
              <a:t>1.10.2019.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8FA3080-0729-40A7-8691-3CF072D1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6FE9F1E-BE70-4048-9D33-92A33C044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421-4F27-4323-86CD-3B7F754BC8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457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C2E41C-0CA2-47C0-9256-17405D412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1218CFF-333B-4C52-B575-422B9FA4E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4866E1F-A0E8-4A1E-8C40-4A6457EA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6B18-87D5-4AAB-958E-FCEC4F56759D}" type="datetimeFigureOut">
              <a:rPr lang="hr-HR" smtClean="0"/>
              <a:t>1.10.2019.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F69B9A8-F429-48D7-90A6-09E6BFFDA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369D4CE-0FDD-43DD-8232-C8D99538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421-4F27-4323-86CD-3B7F754BC8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38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ABC9DF-5F4C-496C-9268-6EA726120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2100EB-74F7-4AE9-844F-00BC46E200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23849DB-26C0-454F-BAB0-DD44E1EA3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39C1BCE-5AF2-4EC5-BAD8-D156E253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6B18-87D5-4AAB-958E-FCEC4F56759D}" type="datetimeFigureOut">
              <a:rPr lang="hr-HR" smtClean="0"/>
              <a:t>1.10.2019.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9144C0C-1EBD-460F-8CDA-4795638A4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08E9691-E083-421A-861F-756E98FD1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421-4F27-4323-86CD-3B7F754BC8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794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2B5753-D5AA-4B96-A801-7BDD95B23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0A543AE-3A5E-4274-9F96-2D1C8064E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5F89B31-E2FB-45BF-AC1C-2D832D135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80644EFB-0A8D-4EBF-BC9D-B9A1E18111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A78371B-4F77-4B36-878D-BE02466AD2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FD53F19F-5659-48F4-875B-EFCBF41FE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6B18-87D5-4AAB-958E-FCEC4F56759D}" type="datetimeFigureOut">
              <a:rPr lang="hr-HR" smtClean="0"/>
              <a:t>1.10.2019.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30F8C3F-3BEF-4B94-ACE5-EF88225E0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DF06DD2C-ED86-428F-B3E5-C2678A3F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421-4F27-4323-86CD-3B7F754BC8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65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9E3F7E-CC05-4D12-8DDF-772FEC6E1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2D3BAA6-9DC3-4848-B0C2-503AB5C41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6B18-87D5-4AAB-958E-FCEC4F56759D}" type="datetimeFigureOut">
              <a:rPr lang="hr-HR" smtClean="0"/>
              <a:t>1.10.2019.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D759648-6FE2-4C9C-B2FE-64C51FB23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8A3540C-AD3C-4398-8BDA-DA3C2029D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421-4F27-4323-86CD-3B7F754BC8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075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A8F6541-D3E0-442F-B4BC-B4A0044AD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6B18-87D5-4AAB-958E-FCEC4F56759D}" type="datetimeFigureOut">
              <a:rPr lang="hr-HR" smtClean="0"/>
              <a:t>1.10.2019.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333E769-E29D-4201-8C4D-307824609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C4455C2-2159-4E72-BDBC-919BF5F02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421-4F27-4323-86CD-3B7F754BC8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727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48CD1B-8782-44AA-9043-EBD729568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FC8F69E-4D97-4479-B6F2-52B34BDDB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9039BA2-2045-4D43-9ED2-8D152D87F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E5A6097-2A4F-459D-ACD2-0B899EB3F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6B18-87D5-4AAB-958E-FCEC4F56759D}" type="datetimeFigureOut">
              <a:rPr lang="hr-HR" smtClean="0"/>
              <a:t>1.10.2019.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46975C9-3EC5-451C-92F7-E3E5C332B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A056513-23A2-4D11-A72F-DB13F22A1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421-4F27-4323-86CD-3B7F754BC8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66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9ADCE3-FBC8-46D6-BC1F-2DB97CF73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64F131A-23A6-49AE-AC58-8785012365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2C29ECB-F21B-4F5B-846D-B4C817115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A447DCD-8DF9-4D7E-AEE5-513B5270E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6B18-87D5-4AAB-958E-FCEC4F56759D}" type="datetimeFigureOut">
              <a:rPr lang="hr-HR" smtClean="0"/>
              <a:t>1.10.2019.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334F53C-5421-4A71-B713-4EBE11AA7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5784E52-CAC4-4CD9-B6C5-69DE63A2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421-4F27-4323-86CD-3B7F754BC8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243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2D761A9-CDEB-408A-802A-068576F15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50BD29A-957F-4E6E-A41F-490F95E3A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D1C0F92-B289-471C-AF1A-97F5E4F6B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06B18-87D5-4AAB-958E-FCEC4F56759D}" type="datetimeFigureOut">
              <a:rPr lang="hr-HR" smtClean="0"/>
              <a:t>1.10.2019.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12D1247-DF47-437D-BBEA-F3E977932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7069905-6322-4F3B-AAFD-0814DF7D6D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A421-4F27-4323-86CD-3B7F754BC8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095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fif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ica 7">
            <a:extLst>
              <a:ext uri="{FF2B5EF4-FFF2-40B4-BE49-F238E27FC236}">
                <a16:creationId xmlns:a16="http://schemas.microsoft.com/office/drawing/2014/main" id="{77F0DA92-C883-4BC7-90E6-B5A19677A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254391"/>
              </p:ext>
            </p:extLst>
          </p:nvPr>
        </p:nvGraphicFramePr>
        <p:xfrm>
          <a:off x="472477" y="1073477"/>
          <a:ext cx="11289892" cy="5729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451">
                  <a:extLst>
                    <a:ext uri="{9D8B030D-6E8A-4147-A177-3AD203B41FA5}">
                      <a16:colId xmlns:a16="http://schemas.microsoft.com/office/drawing/2014/main" val="575405663"/>
                    </a:ext>
                  </a:extLst>
                </a:gridCol>
                <a:gridCol w="2086189">
                  <a:extLst>
                    <a:ext uri="{9D8B030D-6E8A-4147-A177-3AD203B41FA5}">
                      <a16:colId xmlns:a16="http://schemas.microsoft.com/office/drawing/2014/main" val="2390943356"/>
                    </a:ext>
                  </a:extLst>
                </a:gridCol>
                <a:gridCol w="2098607">
                  <a:extLst>
                    <a:ext uri="{9D8B030D-6E8A-4147-A177-3AD203B41FA5}">
                      <a16:colId xmlns:a16="http://schemas.microsoft.com/office/drawing/2014/main" val="2342063101"/>
                    </a:ext>
                  </a:extLst>
                </a:gridCol>
                <a:gridCol w="1875087">
                  <a:extLst>
                    <a:ext uri="{9D8B030D-6E8A-4147-A177-3AD203B41FA5}">
                      <a16:colId xmlns:a16="http://schemas.microsoft.com/office/drawing/2014/main" val="3861008666"/>
                    </a:ext>
                  </a:extLst>
                </a:gridCol>
                <a:gridCol w="1912340">
                  <a:extLst>
                    <a:ext uri="{9D8B030D-6E8A-4147-A177-3AD203B41FA5}">
                      <a16:colId xmlns:a16="http://schemas.microsoft.com/office/drawing/2014/main" val="3282374475"/>
                    </a:ext>
                  </a:extLst>
                </a:gridCol>
                <a:gridCol w="2026218">
                  <a:extLst>
                    <a:ext uri="{9D8B030D-6E8A-4147-A177-3AD203B41FA5}">
                      <a16:colId xmlns:a16="http://schemas.microsoft.com/office/drawing/2014/main" val="96496476"/>
                    </a:ext>
                  </a:extLst>
                </a:gridCol>
              </a:tblGrid>
              <a:tr h="472698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latin typeface="Pismo" panose="020F0503000000020005" pitchFamily="34" charset="0"/>
                        </a:rPr>
                        <a:t>SAT/ DAN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latin typeface="Pismo" panose="020F0503000000020005" pitchFamily="34" charset="0"/>
                        </a:rPr>
                        <a:t>PONEDJELJAK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latin typeface="Pismo" panose="020F0503000000020005" pitchFamily="34" charset="0"/>
                        </a:rPr>
                        <a:t>UTORAK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latin typeface="Pismo" panose="020F0503000000020005" pitchFamily="34" charset="0"/>
                        </a:rPr>
                        <a:t>SRIJEDA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>
                          <a:latin typeface="Pismo" panose="020F0503000000020005" pitchFamily="34" charset="0"/>
                        </a:rPr>
                        <a:t>ČETVRTAK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latin typeface="Pismo" panose="020F0503000000020005" pitchFamily="34" charset="0"/>
                        </a:rPr>
                        <a:t>PETAK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488609"/>
                  </a:ext>
                </a:extLst>
              </a:tr>
              <a:tr h="1062247"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ismo" panose="020F0503000000020005" pitchFamily="34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ismo" panose="020F0503000000020005" pitchFamily="34" charset="0"/>
                          <a:ea typeface="+mn-ea"/>
                          <a:cs typeface="+mn-cs"/>
                        </a:rPr>
                        <a:t>HRVATSKI JEZIK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ismo" panose="020F0503000000020005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Pismo" panose="020F0503000000020005" pitchFamily="34" charset="0"/>
                        </a:rPr>
                        <a:t>HRVATSKI JEZIK</a:t>
                      </a:r>
                    </a:p>
                    <a:p>
                      <a:pPr algn="ctr"/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latin typeface="Pismo" panose="020F0503000000020005" pitchFamily="34" charset="0"/>
                        </a:rPr>
                        <a:t>HRVATSKI JEZIK</a:t>
                      </a:r>
                    </a:p>
                    <a:p>
                      <a:pPr algn="ctr"/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Pismo" panose="020F0503000000020005" pitchFamily="34" charset="0"/>
                        </a:rPr>
                        <a:t>VJERONAUK</a:t>
                      </a:r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Pismo" panose="020F0503000000020005" pitchFamily="34" charset="0"/>
                        </a:rPr>
                        <a:t>HRVATSKI JEZIK</a:t>
                      </a:r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400059"/>
                  </a:ext>
                </a:extLst>
              </a:tr>
              <a:tr h="1087084"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ismo" panose="020F0503000000020005" pitchFamily="34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Pismo" panose="020F0503000000020005" pitchFamily="34" charset="0"/>
                        </a:rPr>
                        <a:t>PRIRODA I DRUŠTVO</a:t>
                      </a:r>
                    </a:p>
                    <a:p>
                      <a:pPr algn="ctr"/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Pismo" panose="020F0503000000020005" pitchFamily="34" charset="0"/>
                        </a:rPr>
                        <a:t>MATEMATIKA</a:t>
                      </a:r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Pismo" panose="020F0503000000020005" pitchFamily="34" charset="0"/>
                        </a:rPr>
                        <a:t>PRIRODA</a:t>
                      </a:r>
                      <a:r>
                        <a:rPr lang="hr-HR" sz="1600" b="1" baseline="0" dirty="0" smtClean="0">
                          <a:latin typeface="Pismo" panose="020F0503000000020005" pitchFamily="34" charset="0"/>
                        </a:rPr>
                        <a:t> I DRUŠTVO</a:t>
                      </a:r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Pismo" panose="020F0503000000020005" pitchFamily="34" charset="0"/>
                        </a:rPr>
                        <a:t>ENGLESKI</a:t>
                      </a:r>
                      <a:r>
                        <a:rPr lang="hr-HR" sz="1600" b="1" baseline="0" dirty="0" smtClean="0">
                          <a:latin typeface="Pismo" panose="020F0503000000020005" pitchFamily="34" charset="0"/>
                        </a:rPr>
                        <a:t> JEZIK</a:t>
                      </a:r>
                      <a:endParaRPr lang="hr-HR" sz="1600" b="1" dirty="0">
                        <a:latin typeface="Pismo" panose="020F0503000000020005" pitchFamily="34" charset="0"/>
                      </a:endParaRPr>
                    </a:p>
                    <a:p>
                      <a:pPr algn="ctr"/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Pismo" panose="020F0503000000020005" pitchFamily="34" charset="0"/>
                        </a:rPr>
                        <a:t>MATEMATIKA</a:t>
                      </a:r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8198854"/>
                  </a:ext>
                </a:extLst>
              </a:tr>
              <a:tr h="1046448"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ismo" panose="020F0503000000020005" pitchFamily="34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Pismo" panose="020F0503000000020005" pitchFamily="34" charset="0"/>
                        </a:rPr>
                        <a:t>TZK</a:t>
                      </a:r>
                      <a:endParaRPr lang="hr-HR" sz="1600" b="1" dirty="0">
                        <a:latin typeface="Pismo" panose="020F0503000000020005" pitchFamily="34" charset="0"/>
                      </a:endParaRPr>
                    </a:p>
                    <a:p>
                      <a:pPr algn="ctr"/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smtClean="0">
                          <a:latin typeface="Pismo" panose="020F0503000000020005" pitchFamily="34" charset="0"/>
                        </a:rPr>
                        <a:t>VJERONAUK</a:t>
                      </a:r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Pismo" panose="020F0503000000020005" pitchFamily="34" charset="0"/>
                        </a:rPr>
                        <a:t>TZK</a:t>
                      </a:r>
                      <a:endParaRPr lang="hr-HR" sz="1600" b="1" dirty="0">
                        <a:latin typeface="Pismo" panose="020F0503000000020005" pitchFamily="34" charset="0"/>
                      </a:endParaRPr>
                    </a:p>
                    <a:p>
                      <a:pPr algn="ctr"/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latin typeface="Pismo" panose="020F0503000000020005" pitchFamily="34" charset="0"/>
                        </a:rPr>
                        <a:t>HRVATSKI JEZIK</a:t>
                      </a:r>
                    </a:p>
                    <a:p>
                      <a:pPr algn="ctr"/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latin typeface="Pismo" panose="020F0503000000020005" pitchFamily="34" charset="0"/>
                        </a:rPr>
                        <a:t>TZK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5792955"/>
                  </a:ext>
                </a:extLst>
              </a:tr>
              <a:tr h="1083990"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ismo" panose="020F0503000000020005" pitchFamily="34" charset="0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Pismo" panose="020F0503000000020005" pitchFamily="34" charset="0"/>
                        </a:rPr>
                        <a:t>MATEMATIKA</a:t>
                      </a:r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Pismo" panose="020F0503000000020005" pitchFamily="34" charset="0"/>
                        </a:rPr>
                        <a:t>ENGLESKI</a:t>
                      </a:r>
                      <a:r>
                        <a:rPr lang="hr-HR" sz="1600" b="1" baseline="0" dirty="0" smtClean="0">
                          <a:latin typeface="Pismo" panose="020F0503000000020005" pitchFamily="34" charset="0"/>
                        </a:rPr>
                        <a:t> JEZIK</a:t>
                      </a:r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latin typeface="Pismo" panose="020F0503000000020005" pitchFamily="34" charset="0"/>
                        </a:rPr>
                        <a:t>LIKOVNA KULTURA</a:t>
                      </a:r>
                    </a:p>
                    <a:p>
                      <a:pPr algn="ctr"/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Pismo" panose="020F0503000000020005" pitchFamily="34" charset="0"/>
                        </a:rPr>
                        <a:t>MATEMATIKA</a:t>
                      </a:r>
                    </a:p>
                    <a:p>
                      <a:pPr algn="ctr"/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Pismo" panose="020F0503000000020005" pitchFamily="34" charset="0"/>
                        </a:rPr>
                        <a:t>SAT</a:t>
                      </a:r>
                      <a:r>
                        <a:rPr lang="hr-HR" sz="1600" b="1" baseline="0" dirty="0" smtClean="0">
                          <a:latin typeface="Pismo" panose="020F0503000000020005" pitchFamily="34" charset="0"/>
                        </a:rPr>
                        <a:t> RAZREDNIKA</a:t>
                      </a:r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421414"/>
                  </a:ext>
                </a:extLst>
              </a:tr>
              <a:tr h="977197"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ismo" panose="020F0503000000020005" pitchFamily="34" charset="0"/>
                        </a:rPr>
                        <a:t>5.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>
                          <a:latin typeface="Pismo" panose="020F0503000000020005" pitchFamily="34" charset="0"/>
                        </a:rPr>
                        <a:t>DOPUNSKA NASTAVA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Pismo" panose="020F0503000000020005" pitchFamily="34" charset="0"/>
                        </a:rPr>
                        <a:t>GLAZBENA KULTURA</a:t>
                      </a:r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Pismo" panose="020F0503000000020005" pitchFamily="34" charset="0"/>
                        </a:rPr>
                        <a:t>DODATNA</a:t>
                      </a:r>
                      <a:r>
                        <a:rPr lang="hr-HR" sz="1600" b="1" baseline="0" dirty="0" smtClean="0">
                          <a:latin typeface="Pismo" panose="020F0503000000020005" pitchFamily="34" charset="0"/>
                        </a:rPr>
                        <a:t> NASTAVA</a:t>
                      </a:r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latin typeface="Pismo" panose="020F0503000000020005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898751"/>
                  </a:ext>
                </a:extLst>
              </a:tr>
            </a:tbl>
          </a:graphicData>
        </a:graphic>
      </p:graphicFrame>
      <p:pic>
        <p:nvPicPr>
          <p:cNvPr id="14" name="Slika 13" descr="Slika na kojoj se prikazuje isječak crteža&#10;&#10;Opis je automatski generiran">
            <a:extLst>
              <a:ext uri="{FF2B5EF4-FFF2-40B4-BE49-F238E27FC236}">
                <a16:creationId xmlns:a16="http://schemas.microsoft.com/office/drawing/2014/main" id="{4F760CCB-E9AF-4978-B862-48A3B3FCC1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24" r="21971" b="6177"/>
          <a:stretch/>
        </p:blipFill>
        <p:spPr>
          <a:xfrm>
            <a:off x="2109816" y="5029287"/>
            <a:ext cx="1010811" cy="727643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4D51169F-E3D6-4A34-852C-93F829F14E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8788" y="2966129"/>
            <a:ext cx="1012024" cy="646781"/>
          </a:xfrm>
          <a:prstGeom prst="rect">
            <a:avLst/>
          </a:prstGeom>
        </p:spPr>
      </p:pic>
      <p:pic>
        <p:nvPicPr>
          <p:cNvPr id="16" name="Slika 15" descr="Slika na kojoj se prikazuje isječak crteža, lutka, igračka, na zatvorenom&#10;&#10;Opis je automatski generiran">
            <a:extLst>
              <a:ext uri="{FF2B5EF4-FFF2-40B4-BE49-F238E27FC236}">
                <a16:creationId xmlns:a16="http://schemas.microsoft.com/office/drawing/2014/main" id="{B1E1B0CF-29BF-4087-8519-963663FB88B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0" b="5883"/>
          <a:stretch/>
        </p:blipFill>
        <p:spPr>
          <a:xfrm>
            <a:off x="6267879" y="2931343"/>
            <a:ext cx="1251513" cy="702612"/>
          </a:xfrm>
          <a:prstGeom prst="rect">
            <a:avLst/>
          </a:prstGeom>
        </p:spPr>
      </p:pic>
      <p:pic>
        <p:nvPicPr>
          <p:cNvPr id="19" name="Slika 18">
            <a:extLst>
              <a:ext uri="{FF2B5EF4-FFF2-40B4-BE49-F238E27FC236}">
                <a16:creationId xmlns:a16="http://schemas.microsoft.com/office/drawing/2014/main" id="{0C803788-E246-4433-B685-E123DEAC76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8718" y="3983717"/>
            <a:ext cx="1091279" cy="695004"/>
          </a:xfrm>
          <a:prstGeom prst="rect">
            <a:avLst/>
          </a:prstGeom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D0E06982-603E-4D4D-8B2D-942DF13CD1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60601" y="4007737"/>
            <a:ext cx="1091279" cy="695004"/>
          </a:xfrm>
          <a:prstGeom prst="rect">
            <a:avLst/>
          </a:prstGeom>
        </p:spPr>
      </p:pic>
      <p:pic>
        <p:nvPicPr>
          <p:cNvPr id="21" name="Slika 20">
            <a:extLst>
              <a:ext uri="{FF2B5EF4-FFF2-40B4-BE49-F238E27FC236}">
                <a16:creationId xmlns:a16="http://schemas.microsoft.com/office/drawing/2014/main" id="{435E5B74-1866-4448-AA2E-CB6F2FD9E3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8870" y="2865023"/>
            <a:ext cx="1012024" cy="780356"/>
          </a:xfrm>
          <a:prstGeom prst="rect">
            <a:avLst/>
          </a:prstGeom>
        </p:spPr>
      </p:pic>
      <p:pic>
        <p:nvPicPr>
          <p:cNvPr id="22" name="Slika 21">
            <a:extLst>
              <a:ext uri="{FF2B5EF4-FFF2-40B4-BE49-F238E27FC236}">
                <a16:creationId xmlns:a16="http://schemas.microsoft.com/office/drawing/2014/main" id="{BECC7BB1-83E9-4F03-B0C5-2D60DFAFFD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0090" y="2911809"/>
            <a:ext cx="1249788" cy="701101"/>
          </a:xfrm>
          <a:prstGeom prst="rect">
            <a:avLst/>
          </a:prstGeom>
        </p:spPr>
      </p:pic>
      <p:pic>
        <p:nvPicPr>
          <p:cNvPr id="24" name="Slika 23">
            <a:extLst>
              <a:ext uri="{FF2B5EF4-FFF2-40B4-BE49-F238E27FC236}">
                <a16:creationId xmlns:a16="http://schemas.microsoft.com/office/drawing/2014/main" id="{661A443A-F3AB-437E-9D15-7E4D4CD489E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646" y="6120907"/>
            <a:ext cx="848165" cy="554214"/>
          </a:xfrm>
          <a:prstGeom prst="rect">
            <a:avLst/>
          </a:prstGeom>
        </p:spPr>
      </p:pic>
      <p:pic>
        <p:nvPicPr>
          <p:cNvPr id="28" name="Slika 27" descr="Slika na kojoj se prikazuje igračka&#10;&#10;Opis je automatski generiran">
            <a:extLst>
              <a:ext uri="{FF2B5EF4-FFF2-40B4-BE49-F238E27FC236}">
                <a16:creationId xmlns:a16="http://schemas.microsoft.com/office/drawing/2014/main" id="{ACDA1BD5-3887-44F4-A16E-B73FA9A232D5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71" b="15278"/>
          <a:stretch/>
        </p:blipFill>
        <p:spPr>
          <a:xfrm>
            <a:off x="6268718" y="4997488"/>
            <a:ext cx="1012023" cy="791882"/>
          </a:xfrm>
          <a:prstGeom prst="rect">
            <a:avLst/>
          </a:prstGeom>
        </p:spPr>
      </p:pic>
      <p:pic>
        <p:nvPicPr>
          <p:cNvPr id="30" name="Slika 29">
            <a:extLst>
              <a:ext uri="{FF2B5EF4-FFF2-40B4-BE49-F238E27FC236}">
                <a16:creationId xmlns:a16="http://schemas.microsoft.com/office/drawing/2014/main" id="{F22242C4-1754-4466-8AC4-EB953DEA666C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054" y="3107008"/>
            <a:ext cx="1249789" cy="538371"/>
          </a:xfrm>
          <a:prstGeom prst="rect">
            <a:avLst/>
          </a:prstGeom>
        </p:spPr>
      </p:pic>
      <p:pic>
        <p:nvPicPr>
          <p:cNvPr id="32" name="Slika 31">
            <a:extLst>
              <a:ext uri="{FF2B5EF4-FFF2-40B4-BE49-F238E27FC236}">
                <a16:creationId xmlns:a16="http://schemas.microsoft.com/office/drawing/2014/main" id="{9322E127-5F77-42B4-BFC8-9A0ABAFD1D1B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071" y="5226205"/>
            <a:ext cx="1249789" cy="538371"/>
          </a:xfrm>
          <a:prstGeom prst="rect">
            <a:avLst/>
          </a:prstGeom>
        </p:spPr>
      </p:pic>
      <p:pic>
        <p:nvPicPr>
          <p:cNvPr id="34" name="Slika 33">
            <a:extLst>
              <a:ext uri="{FF2B5EF4-FFF2-40B4-BE49-F238E27FC236}">
                <a16:creationId xmlns:a16="http://schemas.microsoft.com/office/drawing/2014/main" id="{2A127A79-3948-47DC-A3DC-FB9D2C7CE9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15523" y="1852602"/>
            <a:ext cx="1316850" cy="682416"/>
          </a:xfrm>
          <a:prstGeom prst="rect">
            <a:avLst/>
          </a:prstGeom>
        </p:spPr>
      </p:pic>
      <p:pic>
        <p:nvPicPr>
          <p:cNvPr id="37" name="Slika 36">
            <a:extLst>
              <a:ext uri="{FF2B5EF4-FFF2-40B4-BE49-F238E27FC236}">
                <a16:creationId xmlns:a16="http://schemas.microsoft.com/office/drawing/2014/main" id="{EDA144AC-9550-40CA-B556-3BD8443BFC8C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4" t="3210" r="3468" b="2440"/>
          <a:stretch/>
        </p:blipFill>
        <p:spPr>
          <a:xfrm>
            <a:off x="8068545" y="3997783"/>
            <a:ext cx="997988" cy="714912"/>
          </a:xfrm>
          <a:prstGeom prst="rect">
            <a:avLst/>
          </a:prstGeom>
        </p:spPr>
      </p:pic>
      <p:pic>
        <p:nvPicPr>
          <p:cNvPr id="38" name="Slika 37">
            <a:extLst>
              <a:ext uri="{FF2B5EF4-FFF2-40B4-BE49-F238E27FC236}">
                <a16:creationId xmlns:a16="http://schemas.microsoft.com/office/drawing/2014/main" id="{00C83949-669C-47F7-A483-C02A3BFE495D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4" t="3210" r="3468" b="2440"/>
          <a:stretch/>
        </p:blipFill>
        <p:spPr>
          <a:xfrm>
            <a:off x="6180102" y="1871311"/>
            <a:ext cx="997988" cy="714912"/>
          </a:xfrm>
          <a:prstGeom prst="rect">
            <a:avLst/>
          </a:prstGeom>
        </p:spPr>
      </p:pic>
      <p:pic>
        <p:nvPicPr>
          <p:cNvPr id="39" name="Slika 38">
            <a:extLst>
              <a:ext uri="{FF2B5EF4-FFF2-40B4-BE49-F238E27FC236}">
                <a16:creationId xmlns:a16="http://schemas.microsoft.com/office/drawing/2014/main" id="{E8F63780-E2D4-47F5-83F5-32529210B8C9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4" t="3210" r="3468" b="2440"/>
          <a:stretch/>
        </p:blipFill>
        <p:spPr>
          <a:xfrm>
            <a:off x="10153892" y="1852602"/>
            <a:ext cx="997988" cy="714912"/>
          </a:xfrm>
          <a:prstGeom prst="rect">
            <a:avLst/>
          </a:prstGeom>
        </p:spPr>
      </p:pic>
      <p:pic>
        <p:nvPicPr>
          <p:cNvPr id="40" name="Slika 39">
            <a:extLst>
              <a:ext uri="{FF2B5EF4-FFF2-40B4-BE49-F238E27FC236}">
                <a16:creationId xmlns:a16="http://schemas.microsoft.com/office/drawing/2014/main" id="{67075F57-73F8-42F0-9CF1-CDEF864B2946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098032" y="5053133"/>
            <a:ext cx="1012023" cy="679952"/>
          </a:xfrm>
          <a:prstGeom prst="rect">
            <a:avLst/>
          </a:prstGeom>
        </p:spPr>
      </p:pic>
      <p:sp>
        <p:nvSpPr>
          <p:cNvPr id="41" name="TekstniOkvir 40">
            <a:extLst>
              <a:ext uri="{FF2B5EF4-FFF2-40B4-BE49-F238E27FC236}">
                <a16:creationId xmlns:a16="http://schemas.microsoft.com/office/drawing/2014/main" id="{28712FE9-F741-459E-A21F-B8336434A6EE}"/>
              </a:ext>
            </a:extLst>
          </p:cNvPr>
          <p:cNvSpPr txBox="1"/>
          <p:nvPr/>
        </p:nvSpPr>
        <p:spPr>
          <a:xfrm>
            <a:off x="336151" y="216092"/>
            <a:ext cx="45642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latin typeface="Pismo" panose="020F0503000000020005" pitchFamily="34" charset="0"/>
              </a:rPr>
              <a:t>OSNOVNA ŠKOLA  </a:t>
            </a:r>
            <a:r>
              <a:rPr lang="hr-HR" sz="1400" b="1" dirty="0" smtClean="0">
                <a:latin typeface="Pismo" panose="020F0503000000020005" pitchFamily="34" charset="0"/>
              </a:rPr>
              <a:t>TRILJ, TRILJ</a:t>
            </a:r>
            <a:endParaRPr lang="hr-HR" sz="1400" b="1" dirty="0">
              <a:latin typeface="Pismo" panose="020F0503000000020005" pitchFamily="34" charset="0"/>
            </a:endParaRPr>
          </a:p>
          <a:p>
            <a:r>
              <a:rPr lang="hr-HR" sz="1400" b="1" dirty="0">
                <a:latin typeface="Pismo" panose="020F0503000000020005" pitchFamily="34" charset="0"/>
              </a:rPr>
              <a:t>RAZRED  1.A , </a:t>
            </a:r>
            <a:r>
              <a:rPr lang="hr-HR" sz="1400" b="1" dirty="0" err="1">
                <a:latin typeface="Pismo" panose="020F0503000000020005" pitchFamily="34" charset="0"/>
              </a:rPr>
              <a:t>šk.god</a:t>
            </a:r>
            <a:r>
              <a:rPr lang="hr-HR" sz="1400" b="1" dirty="0">
                <a:latin typeface="Pismo" panose="020F0503000000020005" pitchFamily="34" charset="0"/>
              </a:rPr>
              <a:t>. 2019./2020.               </a:t>
            </a:r>
          </a:p>
          <a:p>
            <a:r>
              <a:rPr lang="hr-HR" sz="1400" b="1" dirty="0">
                <a:latin typeface="Pismo" panose="020F0503000000020005" pitchFamily="34" charset="0"/>
              </a:rPr>
              <a:t>UČITELJICA  </a:t>
            </a:r>
            <a:r>
              <a:rPr lang="hr-HR" sz="1400" b="1" dirty="0" smtClean="0">
                <a:latin typeface="Pismo" panose="020F0503000000020005" pitchFamily="34" charset="0"/>
              </a:rPr>
              <a:t>Ana Ćaleta</a:t>
            </a:r>
            <a:endParaRPr lang="hr-HR" sz="1400" b="1" dirty="0">
              <a:latin typeface="Pismo" panose="020F0503000000020005" pitchFamily="34" charset="0"/>
            </a:endParaRPr>
          </a:p>
        </p:txBody>
      </p:sp>
      <p:sp>
        <p:nvSpPr>
          <p:cNvPr id="43" name="TekstniOkvir 42">
            <a:extLst>
              <a:ext uri="{FF2B5EF4-FFF2-40B4-BE49-F238E27FC236}">
                <a16:creationId xmlns:a16="http://schemas.microsoft.com/office/drawing/2014/main" id="{1C0DB64A-58B6-46EC-BA2B-1378F6BA6267}"/>
              </a:ext>
            </a:extLst>
          </p:cNvPr>
          <p:cNvSpPr txBox="1"/>
          <p:nvPr/>
        </p:nvSpPr>
        <p:spPr>
          <a:xfrm>
            <a:off x="3698959" y="156374"/>
            <a:ext cx="4564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ismo" panose="020F0503000000020005" pitchFamily="34" charset="0"/>
              </a:rPr>
              <a:t>RASPORED SATI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73708" y="1821724"/>
            <a:ext cx="999831" cy="713294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14401" y="1821724"/>
            <a:ext cx="999831" cy="713294"/>
          </a:xfrm>
          <a:prstGeom prst="rect">
            <a:avLst/>
          </a:prstGeom>
        </p:spPr>
      </p:pic>
      <p:pic>
        <p:nvPicPr>
          <p:cNvPr id="31" name="Slika 30">
            <a:extLst>
              <a:ext uri="{FF2B5EF4-FFF2-40B4-BE49-F238E27FC236}">
                <a16:creationId xmlns:a16="http://schemas.microsoft.com/office/drawing/2014/main" id="{0C803788-E246-4433-B685-E123DEAC76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3671" y="4025848"/>
            <a:ext cx="1091279" cy="695004"/>
          </a:xfrm>
          <a:prstGeom prst="rect">
            <a:avLst/>
          </a:prstGeom>
        </p:spPr>
      </p:pic>
      <p:pic>
        <p:nvPicPr>
          <p:cNvPr id="35" name="Slika 34">
            <a:extLst>
              <a:ext uri="{FF2B5EF4-FFF2-40B4-BE49-F238E27FC236}">
                <a16:creationId xmlns:a16="http://schemas.microsoft.com/office/drawing/2014/main" id="{4D51169F-E3D6-4A34-852C-93F829F14E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1810" y="2966129"/>
            <a:ext cx="1012024" cy="646781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71682" y="5113346"/>
            <a:ext cx="1012024" cy="61741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341379" y="3967629"/>
            <a:ext cx="1316850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5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3AC4E0D8E95B48BADCCB3799A701C5" ma:contentTypeVersion="29" ma:contentTypeDescription="Create a new document." ma:contentTypeScope="" ma:versionID="ea63ffac772ba3f8364ea244df4dbf44">
  <xsd:schema xmlns:xsd="http://www.w3.org/2001/XMLSchema" xmlns:xs="http://www.w3.org/2001/XMLSchema" xmlns:p="http://schemas.microsoft.com/office/2006/metadata/properties" xmlns:ns1="http://schemas.microsoft.com/sharepoint/v3" xmlns:ns3="1ed46e35-59ec-4778-8eff-c458b38f4962" xmlns:ns4="f87c038a-0f61-486c-a8ca-ffce83998b64" targetNamespace="http://schemas.microsoft.com/office/2006/metadata/properties" ma:root="true" ma:fieldsID="ce78585064644e57a1ccfd12fd2df118" ns1:_="" ns3:_="" ns4:_="">
    <xsd:import namespace="http://schemas.microsoft.com/sharepoint/v3"/>
    <xsd:import namespace="1ed46e35-59ec-4778-8eff-c458b38f4962"/>
    <xsd:import namespace="f87c038a-0f61-486c-a8ca-ffce83998b6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1:IMAddres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Templates" minOccurs="0"/>
                <xsd:element ref="ns4:CultureName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Location" minOccurs="0"/>
                <xsd:element ref="ns4:MediaServiceOCR" minOccurs="0"/>
                <xsd:element ref="ns4:TeamsChannelId" minOccurs="0"/>
                <xsd:element ref="ns4:IsNotebookLocked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ddress" ma:index="9" nillable="true" ma:displayName="IM Address" ma:internalName="IMAddres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d46e35-59ec-4778-8eff-c458b38f49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7c038a-0f61-486c-a8ca-ffce83998b64" elementFormDefault="qualified">
    <xsd:import namespace="http://schemas.microsoft.com/office/2006/documentManagement/types"/>
    <xsd:import namespace="http://schemas.microsoft.com/office/infopath/2007/PartnerControls"/>
    <xsd:element name="NotebookType" ma:index="12" nillable="true" ma:displayName="Notebook Type" ma:indexed="true" ma:internalName="NotebookType">
      <xsd:simpleType>
        <xsd:restriction base="dms:Text"/>
      </xsd:simpleType>
    </xsd:element>
    <xsd:element name="FolderType" ma:index="13" nillable="true" ma:displayName="Folder Type" ma:internalName="FolderType">
      <xsd:simpleType>
        <xsd:restriction base="dms:Text"/>
      </xsd:simpleType>
    </xsd:element>
    <xsd:element name="Owner" ma:index="1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2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3" nillable="true" ma:displayName="MediaServiceAutoTags" ma:description="" ma:internalName="MediaServiceAutoTags" ma:readOnly="true">
      <xsd:simpleType>
        <xsd:restriction base="dms:Text"/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5" nillable="true" ma:displayName="Culture Name" ma:internalName="CultureName">
      <xsd:simpleType>
        <xsd:restriction base="dms:Text"/>
      </xsd:simpleType>
    </xsd:element>
    <xsd:element name="Invited_Teachers" ma:index="2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8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MediaServiceLocation" ma:index="31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f87c038a-0f61-486c-a8ca-ffce83998b64" xsi:nil="true"/>
    <IsNotebookLocked xmlns="f87c038a-0f61-486c-a8ca-ffce83998b64" xsi:nil="true"/>
    <Self_Registration_Enabled xmlns="f87c038a-0f61-486c-a8ca-ffce83998b64" xsi:nil="true"/>
    <Students xmlns="f87c038a-0f61-486c-a8ca-ffce83998b64">
      <UserInfo>
        <DisplayName/>
        <AccountId xsi:nil="true"/>
        <AccountType/>
      </UserInfo>
    </Students>
    <Templates xmlns="f87c038a-0f61-486c-a8ca-ffce83998b64" xsi:nil="true"/>
    <AppVersion xmlns="f87c038a-0f61-486c-a8ca-ffce83998b64" xsi:nil="true"/>
    <IMAddress xmlns="http://schemas.microsoft.com/sharepoint/v3" xsi:nil="true"/>
    <NotebookType xmlns="f87c038a-0f61-486c-a8ca-ffce83998b64" xsi:nil="true"/>
    <Teachers xmlns="f87c038a-0f61-486c-a8ca-ffce83998b64">
      <UserInfo>
        <DisplayName/>
        <AccountId xsi:nil="true"/>
        <AccountType/>
      </UserInfo>
    </Teachers>
    <Student_Groups xmlns="f87c038a-0f61-486c-a8ca-ffce83998b64">
      <UserInfo>
        <DisplayName/>
        <AccountId xsi:nil="true"/>
        <AccountType/>
      </UserInfo>
    </Student_Groups>
    <Owner xmlns="f87c038a-0f61-486c-a8ca-ffce83998b64">
      <UserInfo>
        <DisplayName/>
        <AccountId xsi:nil="true"/>
        <AccountType/>
      </UserInfo>
    </Owner>
    <Has_Teacher_Only_SectionGroup xmlns="f87c038a-0f61-486c-a8ca-ffce83998b64" xsi:nil="true"/>
    <DefaultSectionNames xmlns="f87c038a-0f61-486c-a8ca-ffce83998b64" xsi:nil="true"/>
    <Is_Collaboration_Space_Locked xmlns="f87c038a-0f61-486c-a8ca-ffce83998b64" xsi:nil="true"/>
    <Invited_Students xmlns="f87c038a-0f61-486c-a8ca-ffce83998b64" xsi:nil="true"/>
    <TeamsChannelId xmlns="f87c038a-0f61-486c-a8ca-ffce83998b64" xsi:nil="true"/>
    <FolderType xmlns="f87c038a-0f61-486c-a8ca-ffce83998b64" xsi:nil="true"/>
    <CultureName xmlns="f87c038a-0f61-486c-a8ca-ffce83998b64" xsi:nil="true"/>
  </documentManagement>
</p:properties>
</file>

<file path=customXml/itemProps1.xml><?xml version="1.0" encoding="utf-8"?>
<ds:datastoreItem xmlns:ds="http://schemas.openxmlformats.org/officeDocument/2006/customXml" ds:itemID="{12417B3E-162C-4340-AF69-367E3AE918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ed46e35-59ec-4778-8eff-c458b38f4962"/>
    <ds:schemaRef ds:uri="f87c038a-0f61-486c-a8ca-ffce83998b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5C6499-8A0F-43D5-BC81-F20F11D18F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B38CFA-895F-4404-BE2B-AB6829EB5AB2}">
  <ds:schemaRefs>
    <ds:schemaRef ds:uri="1ed46e35-59ec-4778-8eff-c458b38f4962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microsoft.com/sharepoint/v3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87c038a-0f61-486c-a8ca-ffce83998b64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76</Words>
  <Application>Microsoft Office PowerPoint</Application>
  <PresentationFormat>Široki zaslon</PresentationFormat>
  <Paragraphs>38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Pismo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Branka Pastuović</dc:creator>
  <cp:lastModifiedBy>Marko Caleta</cp:lastModifiedBy>
  <cp:revision>14</cp:revision>
  <dcterms:created xsi:type="dcterms:W3CDTF">2019-09-02T13:13:06Z</dcterms:created>
  <dcterms:modified xsi:type="dcterms:W3CDTF">2019-10-01T21:45:57Z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0x010100273AC4E0D8E95B48BADCCB3799A701C5</vt:lpwstr>
  </property>
</Properties>
</file>