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6A2FFCC-18FE-4DA4-BE9B-B1976050B4C6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090E585-014B-4CCE-B18D-A71108C1A74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9389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 trokut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Prostoručno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Prostoručno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Prostoručno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Ravni poveznik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11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CE48C46-4A0F-453D-B48A-FA367702D137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12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3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149A9C7-E179-4C72-8C63-C93FDFA27D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3956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D067D-CC09-4D5A-BA3A-C0BC2E037B6C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F4023-CB8E-45A2-AC0F-D9AAC966AA7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198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71566-6A03-44F1-85A6-28E13D591DAF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64F4-A358-453C-AD4D-8653EB1012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373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B5A34-1473-4A2E-96EF-B15DC90BA855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AB85-7921-417F-AC57-300D10556AB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015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Š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DA1B59-D6C4-42C6-B168-B4FB354D1417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7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43A976-E686-4818-A221-11F77C38868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4571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75094F-A031-4F7D-88D2-5BD69B1C4910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7CAD2A-16AE-45DD-B00C-391FE7676A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6880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EE7669-970E-4E47-8EF1-11E59E10D09A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2F040C-0B60-4793-B054-A3E78AB9908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4006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D36FA1-6015-4079-BE50-3D8B69F02722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2AB4CB-7BA5-4A2B-BEB1-D03775A9F1A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3727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82801-0AF4-4A6C-AF41-45E0364C908E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3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D435B-8B20-496C-9F92-91503FA1F16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111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1D8530-78FB-4A10-9785-958DCB87E179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A3EECD-2F6C-45D8-82E0-D8070A33F23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5541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ručno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Prostoručno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kutni trokut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ni poveznik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Š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Š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1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AD7A0BF-B25B-4FD7-A5D6-F363116B0179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12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3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DA67D3C-07B1-41D0-B8BC-4380E2CE117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8627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033" name="Rezervirano mjesto teksta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971618-5D4A-4867-BF93-6AB92D4647AE}" type="datetimeFigureOut">
              <a:rPr lang="hr-HR"/>
              <a:pPr>
                <a:defRPr/>
              </a:pPr>
              <a:t>18.9.2011.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85FD896-1543-4C12-A215-C24A5C7AB13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Pravilnik </a:t>
            </a:r>
          </a:p>
        </p:txBody>
      </p:sp>
      <p:sp>
        <p:nvSpPr>
          <p:cNvPr id="9219" name="Podnaslov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hr-HR" b="1" smtClean="0">
                <a:solidFill>
                  <a:schemeClr val="tx1"/>
                </a:solidFill>
              </a:rPr>
              <a:t>o kućnom redu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Učenici imaju pravo na veliki odmor i male odmore između nastavnih sati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Mali odmor traje 5 minuta, a veliki 15 minuta. Za vrijeme malih odmora učenici ne smiju napuštati zgradu, a za vrijeme velikog odmora borave u dvorištu škole (lijepo vrijeme) ili u razredima (kiša, jak vjetar, hladnoća…)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Učenici su dužni pojesti marendu za vrijeme trajanja velikog odmora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Zabranjeno je trčanje po hodnicima, vješanje po ogradi na stubištu, penjanje i sjedenje na prozorima te bacanje raznih otpadaka u školi ili kroz prozor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Kod napuštanja školskog prostora djelatnici i učenici trebaju ponijeti svoje stvari. Škola nije odgovorna za nestanak stvari i novca učenika za vrijeme njihova boravka u školi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dirty="0" smtClean="0"/>
              <a:t>Odmor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Pripremaju učionicu za nastavu, brišu ploču i donose prema potrebi nastavna sredstva i pomagala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Prijavljuju učiteljima početkom svakog nastavnog sata nenazočne učenike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Izvješćuje o nađenim predmetima učitelja, a nađene predmete (knjige, bilježnice, olovke,…) odnosi u zbornicu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Nakon završetka nastave posljednji napuštaju učionicu uz prethodnu provjeru ispravnosti učionice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Oštećenje zidova, klupa, stolica i ostalog inventara te o uočenim oštećenjima izvješćuju razrednika ili domara škole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 razrednom odjelu tjedno se određuju dva redara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dirty="0" smtClean="0"/>
              <a:t>Redari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Dužnost je djelatnika, učenika i svih osoba koje borave u školi skrbiti o imovini škole prema načelu dobrog gospodara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Svi učenici i djelatnici škole dužni su obavijestiti dežurnog učitelja ili voditelja škole o nađenim oštećenjima u učionici i prijaviti štetu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Djelatnici i druge osobe odgovorne su za štetu koju učine na imovini škole prema Zakonu o obveznim odnosima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Učenici su odgovorni za štetu koju učine na imovini škole. Štetu nadoknađuje počinitelj štete. Ako se ne pronađe počinitelj štete istu će nadoknaditi svi učenici određenog odjeljenja.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Za namjerno učinjenu štetu učeniku se izriču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prdagoške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mjere u skladu s pedagoškim mjerama iz Statuta škole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dirty="0" smtClean="0"/>
              <a:t>Školska imovina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Mogu razgovarati s učiteljima u dane primanja roditelja ili u vrijeme koje odredi razrednik, odnosno predmetni učitelj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Ne smiju ometati učitelja u vrijeme trajanja nastavnog sata, osim u iznimno hitnim slučajevima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Ako čekaju dijete ili učitelja tijekom trajanja nastavnog sata dužni su se zadržavati u hodniku, a nikako pred vratima učionice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dirty="0" smtClean="0"/>
              <a:t>Roditelji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Utvrđuju pravila i obveze ponašanja u Školi, unutarnjem i vanjskom prostoru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Utvrđuju pravila međusobnih odnosa učenika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Utvrđuju pravila međusobnih odnosa učenika i djelatnika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Utvrđuje radno vrijeme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Utvrđuju pravila sigurnosti i zaštite od socijalno neprihvatljivih oblika ponašanja, diskriminacije, neprijateljstva i nasilja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Utvrđuje način postupanja prema imovini</a:t>
            </a:r>
          </a:p>
          <a:p>
            <a:endParaRPr lang="hr-HR" dirty="0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dirty="0" smtClean="0"/>
              <a:t>Kućnim se redom u Školi: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Promidžba i prodaja svih proizvoda koji nisu u skladu s ciljevima odgoja i obrazovanja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Pušenje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Nošenje oružja i drugih predmeta kojima se mogu ozlijediti drugi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Pisanje po zidovima i inventaru škole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Bacanje izvan koševa za otpatke papir, žvakaće gume i </a:t>
            </a:r>
            <a:r>
              <a:rPr lang="hr-HR" sz="28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Unošenje i konzumiranje alkohola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Unošenje sredstava, opreme i uređaja koji mogu izazvati požar ili eksploziju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Igranje igara na sreću i sve vrste kartanja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Nedopušteno snimanje (mobitelom, kamerom i </a:t>
            </a:r>
            <a:r>
              <a:rPr lang="hr-HR" sz="28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.) i objavljivanje snimki drugih učenika i učitelja</a:t>
            </a:r>
            <a:endParaRPr lang="hr-H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U prostoru škole zabranjeno je: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U vrijeme određeno za nastavu i ostale oblike odgojno-obrazovnog rada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U suprotnoj smjeni ako imaju izbornu nastavu, dopunsku, dodatnu, izvannastavne ili izvanškolske aktivnosti</a:t>
            </a:r>
          </a:p>
          <a:p>
            <a:endParaRPr lang="hr-HR" dirty="0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Učenici mogu boraviti u školi: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11750"/>
          </a:xfrm>
        </p:spPr>
        <p:txBody>
          <a:bodyPr>
            <a:normAutofit fontScale="7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sz="28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Doći u školu najkasnije 5 minuta prije početka nastave, a napustiti školu najkasnije 10 minuta nakon završetka nastave, odnosno nakon završetka školskih obveza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Pri dolasku u školu učenik ljubazno pozdravlja sve djelatnike (uključujući učitelje koji mu ne predaju,stručne suradnike…)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Redovito pohađati nastavu i druge oblike odgojno- obrazovnog rada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Čuvati školsku imovinu kao i privatnu imovinu učenika, nastavnika i drugih radnika škole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Sudjelovati u radu Vijeća učenika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Pridržavati se odredaba kućnog reda i odluka škole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Izvršavati naloge razrednika, učitelja i stručnih suradnika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U školi i na javnom mjestu u međusobnim odnosima s djelatnicima škole, učenicima i drugim osobama postupati i ponašati se prema pravilima lijepog ponašanja i kulturnog ophođenja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Održavati čiste i uredne prostore škole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Dolaziti u školu uredan i primjerno odjeven</a:t>
            </a:r>
            <a:endParaRPr lang="hr-H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Učenik je dužan: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684712"/>
          </a:xfrm>
        </p:spPr>
        <p:txBody>
          <a:bodyPr/>
          <a:lstStyle/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Trebaju pružiti pomoć drugim učenicima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Trebaju dati primjeran savjet drugim učenicima u skladu s njihovim interesima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Ne smiju ometati druge učenike u učenju i praćenju nastave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Trebaju poštovati i njegovati spolnu ravnopravnost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Trebaju prihvaćati i one učenike koji su drugačiji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Koristiti se rječnikom koji nikoga ne vrijeđa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Probleme i sukobe rješavati razgovorom i dogovorom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Družiti se s onima koje se obično izostavlja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U međusobnim odnosima učenici: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Na znak za početak nastave učenici trebaju biti na svojim mjestima i pripremiti pribor za rad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Svaki učenik ima svoje mjesto koje može promijeniti samo uz dopuštenje razrednika ili predmetnog učitelja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Učenici su iza sebe dužni ostaviti čiste i uredne prostorije u kojima su boravili (pokupiti otpatke i baciti ih u koš)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dirty="0" smtClean="0"/>
              <a:t>Radno mjesto učenika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Učenici ne smiju razgovarati, šaptati, dovikivati se, prepirati ili šetati po razredu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Učenik koji želi nešto pitati ili priopćiti treba svoju namjeru pokazati podizanjem ruke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Dužan je ustati kad ga učitelj prozove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Ne smije koristiti mobitel, walkman i druge slične aparate bez dopuštenja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dirty="0" smtClean="0"/>
              <a:t>Za vrijeme nastave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  Učenik može izostati s nastave po odobrenju: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Predmetnog učitelja s njegova sata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Razrednika (do tri dana)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Ravnatelja (do sedam dana)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Učiteljskog vijeća (više od sedam dana)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Za višednevni izostanak učenika roditelj treba podnijeti pisani zahtjev Učiteljskom vijeću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Ako učenik izostane zbog bolesti ili drugog opravdanog razloga roditelji moraju odmah, a najkasnije u roku 2 dana obavijestiti razrednika o razlogu izostanka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Izostajanje i kašnjenje na nastavu učenici su dužni opravdati ispričnicom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Jednodnevni izostanak opravdava roditelj, a za više dana potrebna je liječnička ispričnica koju u roku od sedam dana potvrđuje roditelj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dirty="0" smtClean="0"/>
              <a:t>Izostanci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</TotalTime>
  <Words>950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Lucida Sans Unicode</vt:lpstr>
      <vt:lpstr>Arial</vt:lpstr>
      <vt:lpstr>Wingdings 3</vt:lpstr>
      <vt:lpstr>Verdana</vt:lpstr>
      <vt:lpstr>Wingdings 2</vt:lpstr>
      <vt:lpstr>Calibri</vt:lpstr>
      <vt:lpstr>Times New Roman</vt:lpstr>
      <vt:lpstr>Gomilanje</vt:lpstr>
      <vt:lpstr>Pravilnik </vt:lpstr>
      <vt:lpstr>Kućnim se redom u Školi:</vt:lpstr>
      <vt:lpstr>U prostoru škole zabranjeno je:</vt:lpstr>
      <vt:lpstr>Učenici mogu boraviti u školi:</vt:lpstr>
      <vt:lpstr>Učenik je dužan:</vt:lpstr>
      <vt:lpstr>U međusobnim odnosima učenici:</vt:lpstr>
      <vt:lpstr>Radno mjesto učenika</vt:lpstr>
      <vt:lpstr>Za vrijeme nastave</vt:lpstr>
      <vt:lpstr>Izostanci </vt:lpstr>
      <vt:lpstr>Odmor </vt:lpstr>
      <vt:lpstr>Redari </vt:lpstr>
      <vt:lpstr>Školska imovina</vt:lpstr>
      <vt:lpstr>Roditelji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Pravilnik</dc:title>
  <dc:creator>Luka</dc:creator>
  <cp:lastModifiedBy>Luka</cp:lastModifiedBy>
  <cp:revision>12</cp:revision>
  <dcterms:created xsi:type="dcterms:W3CDTF">2011-09-18T13:48:20Z</dcterms:created>
  <dcterms:modified xsi:type="dcterms:W3CDTF">2011-09-18T15:40:13Z</dcterms:modified>
</cp:coreProperties>
</file>