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FEB8-0B57-45E7-B505-19E716F1C904}" type="datetimeFigureOut">
              <a:rPr lang="hr-HR" smtClean="0"/>
              <a:pPr/>
              <a:t>12.9.2013.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4E24EBD-F3AF-4634-91A0-5AB3899D1E1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FEB8-0B57-45E7-B505-19E716F1C904}" type="datetimeFigureOut">
              <a:rPr lang="hr-HR" smtClean="0"/>
              <a:pPr/>
              <a:t>12.9.2013.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4EBD-F3AF-4634-91A0-5AB3899D1E1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4E24EBD-F3AF-4634-91A0-5AB3899D1E1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FEB8-0B57-45E7-B505-19E716F1C904}" type="datetimeFigureOut">
              <a:rPr lang="hr-HR" smtClean="0"/>
              <a:pPr/>
              <a:t>12.9.2013.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FEB8-0B57-45E7-B505-19E716F1C904}" type="datetimeFigureOut">
              <a:rPr lang="hr-HR" smtClean="0"/>
              <a:pPr/>
              <a:t>12.9.2013.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4E24EBD-F3AF-4634-91A0-5AB3899D1E1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FEB8-0B57-45E7-B505-19E716F1C904}" type="datetimeFigureOut">
              <a:rPr lang="hr-HR" smtClean="0"/>
              <a:pPr/>
              <a:t>12.9.2013.</a:t>
            </a:fld>
            <a:endParaRPr lang="hr-H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4E24EBD-F3AF-4634-91A0-5AB3899D1E1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895FEB8-0B57-45E7-B505-19E716F1C904}" type="datetimeFigureOut">
              <a:rPr lang="hr-HR" smtClean="0"/>
              <a:pPr/>
              <a:t>12.9.2013.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4EBD-F3AF-4634-91A0-5AB3899D1E1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FEB8-0B57-45E7-B505-19E716F1C904}" type="datetimeFigureOut">
              <a:rPr lang="hr-HR" smtClean="0"/>
              <a:pPr/>
              <a:t>12.9.2013.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hr-HR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4E24EBD-F3AF-4634-91A0-5AB3899D1E1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FEB8-0B57-45E7-B505-19E716F1C904}" type="datetimeFigureOut">
              <a:rPr lang="hr-HR" smtClean="0"/>
              <a:pPr/>
              <a:t>12.9.2013.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4E24EBD-F3AF-4634-91A0-5AB3899D1E1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FEB8-0B57-45E7-B505-19E716F1C904}" type="datetimeFigureOut">
              <a:rPr lang="hr-HR" smtClean="0"/>
              <a:pPr/>
              <a:t>12.9.2013.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4E24EBD-F3AF-4634-91A0-5AB3899D1E1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4E24EBD-F3AF-4634-91A0-5AB3899D1E1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FEB8-0B57-45E7-B505-19E716F1C904}" type="datetimeFigureOut">
              <a:rPr lang="hr-HR" smtClean="0"/>
              <a:pPr/>
              <a:t>12.9.2013.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4E24EBD-F3AF-4634-91A0-5AB3899D1E1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895FEB8-0B57-45E7-B505-19E716F1C904}" type="datetimeFigureOut">
              <a:rPr lang="hr-HR" smtClean="0"/>
              <a:pPr/>
              <a:t>12.9.2013.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895FEB8-0B57-45E7-B505-19E716F1C904}" type="datetimeFigureOut">
              <a:rPr lang="hr-HR" smtClean="0"/>
              <a:pPr/>
              <a:t>12.9.2013.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4E24EBD-F3AF-4634-91A0-5AB3899D1E1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Dobrodošli na prvi roditeljski sastanak</a:t>
            </a:r>
            <a:br>
              <a:rPr lang="hr-HR" dirty="0" smtClean="0">
                <a:solidFill>
                  <a:srgbClr val="FF0000"/>
                </a:solidFill>
              </a:rPr>
            </a:br>
            <a:r>
              <a:rPr lang="hr-HR" dirty="0" smtClean="0">
                <a:solidFill>
                  <a:srgbClr val="FF0000"/>
                </a:solidFill>
              </a:rPr>
              <a:t>3.a razreda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endParaRPr lang="hr-HR" i="1" dirty="0" smtClean="0"/>
          </a:p>
          <a:p>
            <a:pPr algn="ctr"/>
            <a:r>
              <a:rPr lang="hr-HR" sz="2000" i="1" dirty="0" smtClean="0"/>
              <a:t>Ne </a:t>
            </a:r>
            <a:r>
              <a:rPr lang="hr-HR" sz="2000" i="1" dirty="0"/>
              <a:t>predaje učitelj ono što želi,</a:t>
            </a:r>
            <a:endParaRPr lang="hr-HR" sz="2000" dirty="0"/>
          </a:p>
          <a:p>
            <a:pPr algn="ctr"/>
            <a:r>
              <a:rPr lang="hr-HR" sz="2000" i="1" dirty="0"/>
              <a:t>ne predaje učitelj ono što zna,</a:t>
            </a:r>
            <a:endParaRPr lang="hr-HR" sz="2000" dirty="0"/>
          </a:p>
          <a:p>
            <a:pPr algn="ctr"/>
            <a:r>
              <a:rPr lang="hr-HR" sz="2000" i="1" dirty="0"/>
              <a:t>učitelj predaje ono što jest.</a:t>
            </a:r>
            <a:endParaRPr lang="hr-HR" sz="2000" dirty="0"/>
          </a:p>
          <a:p>
            <a:pPr algn="ctr">
              <a:buNone/>
            </a:pPr>
            <a:r>
              <a:rPr lang="hr-HR" sz="2000" i="1" dirty="0"/>
              <a:t>  </a:t>
            </a:r>
            <a:endParaRPr lang="hr-HR" sz="2000" dirty="0"/>
          </a:p>
          <a:p>
            <a:pPr algn="ctr"/>
            <a:r>
              <a:rPr lang="hr-HR" sz="2000" i="1" dirty="0"/>
              <a:t>Učenje bez razmišljanja je prazno,</a:t>
            </a:r>
            <a:endParaRPr lang="hr-HR" sz="2000" dirty="0"/>
          </a:p>
          <a:p>
            <a:pPr algn="ctr"/>
            <a:r>
              <a:rPr lang="hr-HR" sz="2000" i="1" dirty="0"/>
              <a:t>razmišljanje bez učenja je opasno.</a:t>
            </a:r>
            <a:endParaRPr lang="hr-HR" sz="2000" dirty="0"/>
          </a:p>
          <a:p>
            <a:pPr algn="ctr"/>
            <a:r>
              <a:rPr lang="hr-HR" sz="2000" i="1" dirty="0"/>
              <a:t>Lao Tse</a:t>
            </a:r>
            <a:endParaRPr lang="hr-HR" sz="2000" dirty="0"/>
          </a:p>
          <a:p>
            <a:endParaRPr lang="hr-HR" dirty="0"/>
          </a:p>
          <a:p>
            <a:endParaRPr lang="hr-HR" dirty="0"/>
          </a:p>
        </p:txBody>
      </p:sp>
      <p:pic>
        <p:nvPicPr>
          <p:cNvPr id="5" name="Picture 1" descr="C:\Users\Ana\Desktop\indeksira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725144"/>
            <a:ext cx="5544616" cy="18722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Dnevni red: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lnSpcReduction="10000"/>
          </a:bodyPr>
          <a:lstStyle/>
          <a:p>
            <a:pPr lvl="6">
              <a:buNone/>
            </a:pPr>
            <a:endParaRPr lang="hr-HR" sz="2000" b="1" dirty="0" smtClean="0"/>
          </a:p>
          <a:p>
            <a:pPr lvl="6"/>
            <a:r>
              <a:rPr lang="hr-HR" sz="2000" b="1" dirty="0" smtClean="0"/>
              <a:t>Kućni </a:t>
            </a:r>
            <a:r>
              <a:rPr lang="hr-HR" sz="2000" b="1" dirty="0"/>
              <a:t>red škole</a:t>
            </a:r>
          </a:p>
          <a:p>
            <a:pPr lvl="6"/>
            <a:r>
              <a:rPr lang="hr-HR" sz="2000" b="1" dirty="0"/>
              <a:t>Pravilnik o načinima, postupcima i elementima vrednovanja učenika u osnovnoj i srednjoj školi</a:t>
            </a:r>
          </a:p>
          <a:p>
            <a:pPr lvl="6"/>
            <a:r>
              <a:rPr lang="hr-HR" sz="2000" b="1" dirty="0"/>
              <a:t>Pravilnik o pedagoškoj mjeri odgojno-obrazovnog tretmana produženog stručnog postupka</a:t>
            </a:r>
          </a:p>
          <a:p>
            <a:pPr lvl="6"/>
            <a:r>
              <a:rPr lang="hr-HR" sz="2000" b="1" dirty="0"/>
              <a:t>Osiguranje učenika</a:t>
            </a:r>
          </a:p>
          <a:p>
            <a:pPr lvl="6"/>
            <a:r>
              <a:rPr lang="hr-HR" sz="2000" b="1" dirty="0"/>
              <a:t>Vijeće roditelja</a:t>
            </a:r>
          </a:p>
          <a:p>
            <a:pPr lvl="6"/>
            <a:r>
              <a:rPr lang="hr-HR" sz="2000" b="1" dirty="0"/>
              <a:t>Kalendar nastave</a:t>
            </a:r>
          </a:p>
          <a:p>
            <a:pPr lvl="6"/>
            <a:r>
              <a:rPr lang="hr-HR" sz="2000" b="1" dirty="0"/>
              <a:t>Dodatni radni materijali, časopisi</a:t>
            </a:r>
          </a:p>
          <a:p>
            <a:pPr lvl="6"/>
            <a:r>
              <a:rPr lang="hr-HR" sz="2000" b="1" dirty="0"/>
              <a:t>Razno (sat informacija, izvanučionična nastava, projekti, Školsko voće, prijevoz učenika, radionice za roditelje, pitanja roditelja...)</a:t>
            </a:r>
          </a:p>
          <a:p>
            <a:endParaRPr lang="hr-HR" sz="2000" b="1" dirty="0"/>
          </a:p>
        </p:txBody>
      </p:sp>
      <p:pic>
        <p:nvPicPr>
          <p:cNvPr id="4" name="Picture 2" descr="https://encrypted-tbn1.gstatic.com/images?q=tbn:ANd9GcRfbB7HOLi0KMDUNDQov4koI_YfIAAdrleZdMhADbK45NHtYoM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5157192"/>
            <a:ext cx="1403648" cy="12241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Osiguranje učenika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Nije obvezno</a:t>
            </a:r>
          </a:p>
          <a:p>
            <a:r>
              <a:rPr lang="hr-HR" dirty="0" smtClean="0"/>
              <a:t>Roditelji biraju</a:t>
            </a:r>
          </a:p>
          <a:p>
            <a:r>
              <a:rPr lang="hr-HR" dirty="0" smtClean="0"/>
              <a:t>Ne mora ići preko škole</a:t>
            </a:r>
          </a:p>
          <a:p>
            <a:r>
              <a:rPr lang="hr-HR" dirty="0" smtClean="0"/>
              <a:t>Do sada smo uzimali Jadransko osiguranje 20kn</a:t>
            </a:r>
            <a:endParaRPr lang="hr-HR" dirty="0"/>
          </a:p>
        </p:txBody>
      </p:sp>
      <p:pic>
        <p:nvPicPr>
          <p:cNvPr id="4" name="Picture 2" descr="https://encrypted-tbn1.gstatic.com/images?q=tbn:ANd9GcRfbB7HOLi0KMDUNDQov4koI_YfIAAdrleZdMhADbK45NHtYoM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869160"/>
            <a:ext cx="2154560" cy="1512168"/>
          </a:xfrm>
          <a:prstGeom prst="rect">
            <a:avLst/>
          </a:prstGeom>
          <a:noFill/>
        </p:spPr>
      </p:pic>
      <p:sp>
        <p:nvSpPr>
          <p:cNvPr id="18434" name="AutoShape 2" descr="data:image/jpeg;base64,/9j/4AAQSkZJRgABAQAAAQABAAD/2wCEAAkGBxMSEhUUEhQVFhQXFxgZGRcXFxgZHBgZGBwXHBsZFxcdHCggGBslGxwcJDEhJSkrLy4uGCAzODMsNygtLysBCgoKDg0OGxAQGzQkICYxNDQyLCwsLCw0LS8sNDAsLywsLC8sLyw0NCwsLCw0LywsLCwsLCwsLDQsLCwsLCwsLP/AABEIAK4BIgMBEQACEQEDEQH/xAAcAAEAAgMBAQEAAAAAAAAAAAAABQYDBAcBAgj/xABJEAACAQIEAwQHBAcGAwgDAAABAgMAEQQFEiEGMUETIlFhBzJxgZGhsRQjYsFCUoKS0eHwFSRyssLSU6LiMzRDY4Ojs/EIJYT/xAAbAQEAAgMBAQAAAAAAAAAAAAAABAUBAgMGB//EADwRAAEDAgMFBwMDAwMDBQAAAAEAAgMEERIhMQUTQVFhInGBkbHB8COh0RQy4UJS8RUkMzRTYgYlcqLS/9oADAMBAAIRAxEAPwDuNESiJREoiURKIlESiJREoiURKIlESiJREoiURKIlESiJREoiURKIlESiJREoiURKIlESiJREoiURKIlESiJREoiURKIlESiJREoiURKIlESiJREoiURKIlESiJREoiURKIlESiJREoiURKIlESiJREoiURKIlESiJREoiURKIvAaXRe0RKIlESiJREoiURKIlESiJREoiURKIlESiJREoiURKIlESiJREoiURY5Z1W2ogXNhc2ufAVzfKyO2MgX5rIaToFkrosJREoiURKIlESiJREoi1cza0Mh/A30qLWuw08h6H0XSIXeO9aeSLphT3n4kmtNksDaRg8fMkrFS68pWzHmCElRIhYEgjULgjYgi971MEkZNgRfvWpilaA4tNuditjta3wrniXolphWcS97QVixTEF7rFLFZuF7qFYsl0vRZXtESiJREoiURKIlESiJRF5eiJqFLLF15rFZsUuF52gpYpiCdqKYVjEF52tZwpiXna0wrGJedoaWTEV5rNZsFi5UVxECYgeqsD9R+dU+3G/7YPGrSD7e6lUZ+pY8QpqN7gHxAPxqza7E0FciLGy+q2WEoiURKIlESiJREoijs/e0D+dh8SKrtqvw0j/D7kLvTi8gX1gUtGg8FX6CplGzBTsbyaPRR5Td7j1VAy7DYeeac4iTQCxKnUFvqZieYt4fGvOwR088shldbPLO3Er19RLU08MYgbiyzyJ0A5KT4VkZcU8UchkgVTv06WI8De4252qZs5zm1Do2OxMA+fOKg7Uax9K2WRmGQnx6/OCns6xzJZUPeO562A/r5Guu1q58OGOI9o59wH59AVS0sIfdztPdbOVTl4lZjdt7+4n8rVL2bO6ema95uc7+BPsuVQwMkIGi0sXnREhjhjMjDn4C3Pl9asLLoymGHE82CyZXnAlYxupSQdD1tz8wfKhCxLT4BiabhZ8BmSysygMCvO9rc7bb10kiLACeKr4qhshLQNF6Mzj7Tsxcty2BI89/Ksbp2HEdE/UMx4Bqs2LxaRLqc2W9r2J3PsFRppmQtxPNgpkUT5XYWC5WsudwH/wAVfmPyrgK+mP8AWF2NFUD+krZixiMpdXBUc2vYC3ma7NmjczGCLc1wkjfGbPFisEWcQM2kSqT7efsPI1ybW0znYWvF1zut69S1lYMXi0iXVI4VfFjb3DxNbNYXGzRdc3yNjGJ5sFiwOaQzXEUisRzAO9vGx3tWz4ns/cLLWKojl/Y669x+YRQLqlcIOl+Z9gG591R5JWRi7zZTIKeWd2GNtysOXZ3h5zaKQM36pBU+0BgCfdWkVTFIbNK6VFDUU4vI2w56+iyxZijStCL61Fztt06+8VoyrjdMYR+4fPdRF84jMlSZISG1OLg7W68979PCsSVjGTtgINz5cfwix5nmoiIRVLyH9Efn/Co9btIQOEbG4nngptNRmUF7jZo4rXizplYLPGY78j09/lUePar2SBlTHgvofnwLq6ha5pdC7FbgozjPiSWF48NhVDYmW1iRfQCSAbHa5IPPYAEmrOWUghrdVR1E7mkMZ+4qHx8mbYBRiJJkxEYI7RPC5tz0AgdLjkTytXM72MYibri81EIxk3HFSOeY8SnA4mNm7N2W4uf1kNiOVx3gfZUtjg4XXp9kubLBKANW3Hkf4VzrKqFq5omqFx+G/wAN/wAqg7SZjpZB0v5ZrtTm0jVnyeTVDGfwgfDb8q02c/FSxnpbyyXSYWkK3KmrklESiJREoiURKIlEURxOfugP1nA+RP5VT7bN6cM/ucB6n2Uml/ffkFkzKfsoZH/VQke0Db52q1mfuonO5BcKaPezNZzIVJ4aXBGJhiSuvVtfULLYWsR53rz9AKMxkTWvfjy716jaRrhKDT3w24W17itzhTEqmInWMn7OFLb9LEAH4X8zYeFddnzMjlkwn6YF81G2tE51PG6QfUvbLxv7Ldixl5HkdGIYFRboDt9PqagR1eKZ88rCQ4EC3Dh3ae/NV7orMDGm1lucOz2V16jvD4fy+dWGwJey+I8M/PL2+64VrO013NfHCK3jdv0i9ifYAfqTXo3LWtPaA6KUGEiMmuwMgtc33G3UX22rXgo+N4bh4Kr4bGOva9mDdtyw/RUXufLnzqzdG04cXBedZM5uPBx48grFkmHRYlZN9QuSeZPUe49KhTucXkO4K0pY2NjBbxW5PArizqGHOxF6jSRskGF4uOqmMkcw3abFV1cFGcayaF0BL6bbXsOnvqlFPEa4x4Ra2nkrczyCiD8RvfXzXxn0IMkOFj7iE6iB+IkX9wB+Nc9oRgyx0keTTmfH/BVPJI6R13G5W5mXD8PYtoXSyqSDc72F7N43qVU7Lg3JwCxA17ua0stnhrFGTDqWNyCVv425fK1d9lzGWmaXajLyWQoPjJWWeGZ4zJAg3Xpe5vq8L93nsdNq9BSWLHMBs4qn2iC2Vkjm4mDh+ft5LFlYws2Kjlw79gw5xFLa+d9JDad12sPC9qzLvWRFsgxDnfRawfp5Z2viOE/221+9tOSNAMXmjpL3o4U2U8jbTsf2mv52FeYwierIdoP4/K96Hmk2Y10eTnnXz9gpefhaIzxzRnstBuVjAAYg7eQ2uDtuDUl1EzeB7crclAZtWUQOif2r8Sb2+cM8lp4rEmHHOyozlkHdXn6q78j4VVSymn2g5waXXGg8PwqrivnEY13xOHZ4mi72kar73IHUDlf51pJUySVcL3sLc7Z8b5ck4rfwX/fZdXOxt/y/6a601v8AU5MWtsvt7K2m/wCiZh04/f3WxxMgMBJ5hhb37fSpO22tNKSeBFvT0XLZriJ7DkVTc5k7DMcBiZdo3iVSx6MAykk9AA6n410gccMT3cWj0/lU1eBHW4uFyPX8q3cYzKuBxJcixidR5swIUDz1EVOmI3ZXSoIETr8lTcLhm/saFjcESl18gzOB8zesU37ArL/00cLw08QfW6uLcVYUKC0ouQDZQzEG3LYbe+u9itxsupLiA3zyUlhp1mjDrfS63F+dj41o9uJpaeKiSMdDIWu1BWHhl/uSp5qxH0P51TbFd/tsB1aSPf3UmqHbvzUvVuoyURKIlESiJREoiURQ2f7tAo5l7/C38aqNp9qWBnN1/K35UmDJrz0W24a1mj1D8JDD4Naro4TkVDGJpuFHzZZhW9eBR7YyvzAA+dR3UUDtWD7KSzaFSzSQ+d/VZYsBBoKRhVUkE6CLm3ievvrWSgidEYrWB5ZLR1XK9+NzrnrmtzDQCNQq8hXWngZBGI2aBcpHl7sRWnDl5WZpAw0te628d/rUGLZ7oqt07XZG+Vuf8rs6cOiDCMwtD+zp4GY4cqUbfSbbfHw8b1a3B1XTexSAbzULNluVtHrlkOqVgbW6X/M/Ks3ubLlUz4mYGDIJw/giqOJFI1G1j1FvpvXeokDnAtKqaOEtY4PGq+cmWSF2iZW0E91rG1/b0uPnWZi17Q8HNYpg+J5jcMuB+c1N1FU9V3BvfMJf8JHwCVSQm+0n93/5VvMLUDO/8r3iXDuskeIjGrR6w8gbj3bkGs7TikbIypjF8OvzzVOVizDiRJIykKsZHGm1uV+fLmfZXOo2syWLBCCXOytbRLqXyPBGGFUPrblvad7e7l7qsqCnMEDWHXj4rIURxBm02GxCM1zhSNwqjnYggsevIgXF6uYIWSxkD9yrKuplgma4/s+cfl1B4+aLFYqH7HGQ2oF2C6eTA6iBytY3PW/WpMbXxRO3p7lBlfHUTs3AzvmdOPtzUrnMT4TF/a0QvE66ZAvNdgL+Q7qm/K4I2uK8tM10E2+aLg6/PJe/pHsq6T9I51nA3bfj8ufta9lhXOJ8biIhhu1iiX12NtxcX1Ddb2FgNzua1/USVErd3cAa/PRdDRwUVO81FnOOg/Gh7+5Sk0bDMFYK2nTYtY29VuvLnauT2PG0muANrZm2Wh/hec4r74kwsjtCY1LFWJNunqn8q32nDLI6MxtvY39EK2M1y1nYSxHTIvz/AJ/Ws19A+R4ngNnj7/PuFYUtU1jTFILtK1mwGInIE5VUBvZeZ+FRnUdZVuAqSA0cBx+d/guwqKeAEwglx5rdzrJYcVF2Uq93mpGxQjYFT0NvdV26Nrm4VTyxiUWcqovo8hBUTYqV4lO0bMFAHhe+w9gFchS31JUX9E3+pxI5K1zwYd4hCQDGAoCJqsAttIGjewsKlBtlYQSuhcHRmxH+FiiynDD1cMp9sf5vaniu7q2pdq8+dvwpBA9rLHpA5AsBb929YuOajnETcrTyO6yzoeeoNYed/wCVUWzuxUzxdb+d/wCFMmzjY7opqrlRkoiURKIlESiJREoiiMfvioB4Bj8j/CqiqGKvhHIE/PJSY8oXFS9W6jJRFjkhVvWUH2gGsgkaLFgsZwMfRbf4SV+hFZxFYwhefYx0Zx+1f/NemIpgC8+yt0kPvVfyArOLosYOq87CT9dPeh/3UxDkmEp2Un4D8R/GmIJhK80y/qp++f8AZWbtWMJS0n6i/v8A/TS4TCV53/8Ah/8AMKx2UsU1P/wz+8v8azcc0sV8hSDcRWPjdP41qGsBulivq7/8M/vL/GtrjmlihDn/AMMe9hS45phK8SJx6saD2Nb6LQuB1KwGW0C+tEv6qfvn/ZS7VnCV72Un4B8T/CsXCzhKdhJ+sn7h/wB9MQ5JhK9+zN1k+Cj870xDkmFPsh6yP/yD6LWMXRMK9+xL1Ln9th9DTGVnCF79ij6qD7d/rTEUwhZEgVeSqPYAKwSSs2CyVhZSiJRFDL3cafxp9Lf7apm/T2mf/Jvz0Uo50/cfnqpmrlRUoiURKIlESiJREoiiR3sYfwxfn/OqgdraZ6M9/wCVJ0g7ypardRkoiURKIlESiJREoiURKIlESiJREoiURKIlESiJREoi5Xxp6UmilaDBqt0Yq8kgPrKxDKqbbC3rHnfYdajyTWNgpDIbi5Wnwv6WJjMqYxEaN2C641KshOwJW5DLf2HfryrVk5vYrLoRbJdgqUoyURKIlESiKGzXu4iB/ElfjYf6jVNX9isgk6keeXupUOcbwpmrlRUoiURKIlESiLDi8UkSNJK6oii7MxACgdSTsKIqjgfSnlU0ixpibMxCqWjlRSTy7zIAPfaizYqey7fEzt4aV/r4VUUfarZ3dw+eSkS5RMClqt1GSiLxmA3OwogzWrBmULtpSWNm8A6k/AGuTZ4nHC1wJ712fTTMbicwgcyCtuuq4pREoiURY451b1WU+wg0RZKIlESiJREoiURKIlESiJREoi/OPpDyr7NmE6D1WParckm0m5uT+LV8Kgyts5TYzdoUXkGXfacTDAb2kkVWtz0k9637N60aLuAWzjYEr9RVYqAuF+lXj/GfbJMDhXaJEKITHtK7kA2VwbgHUBYWO3Pe1MgLlFoZRxNnWWysZ1nxMCLrkSQlxoP6STEFlIJ35gWNxYXHFlTE+1naro6J7dQu7wZlG0C4jUFiZFk1NsArAEE35bGupIAuVoASbBRR42wOvR2w5X1WbT7NVrXrh+qiva67/pZbXss/EDhoUkQhgGVgQbggjYg9Ryqu2z/wNlb/AEuB+eNltTDtlp5LX4t4xw+Xohl1s0l9CIASQLXY3IAUXHXrterYyAC64xxOeclRsu9MZMlp8OojJtqRySvgSpHeHjbfwB5VzE/MLuaXLIroXCnEUePw4niBXcq6Hmji11JHPYgg9QRXVrg4XCjyMLDYqZrZaJREoi5l6bHd/wCzsOF1JLi11rfZglu63ipDE/s1ymdhjcehW8bbuAUZnXA+CxU4LRNFpFz2XZxrLe2zAd428bDmReqKKsljZkb99zZWboGOdpb3V04dRosJN2Cd5AVjQkvuiDSLk3bc9al7PxYZZBmSfM2v6lRZ8ONrTkFRc7z3EOFjkkfUu8m+k67nawsAFFth1rnNUvc1rb9/f/CmMiYNAp70d8Qymb7PK7OrglCxJKsouQCd7FQdvKu1FUOxYHG6j1ULcOIBSXpGxTDsowbIQzEeJFrX9n51w2zI4BrBoVY7CiZ25DqMu7/Kh4MkXT3mYMpBJFrcgbDwI23/AJVViHCAbeKlO2g4k2tbl+Vf8k1CBNbFjYm556bnTqPUhbb16ekx7luPVebqSwyksFh8vbxXPeIvSLKZGXC6VjU2Dkai/nY7AX5ez3VHkq3XszRdmU4t2lnyP0lMXC4pFCk/9ol+77V3uBvy8vDfaOszs9avpsuysPpo4gdIYIIXss4Z3ZT60a6bKCP0WLXPiFtyJqRM/IW4rFMy5JPBcci7pBXukciuxHsI3FRlNOeq7n6O+KpZ8D982qWORotbc2ACspPi1mt56bmoO0tpy07RHELvP2HNRTTgv6KfjzFidmJ+h9njXmTtLaMRErnHPnp4jqupgZbRTmFm1qD/AFevcbPqv1VO2Xnr3jIqBI3C4hQHEfFS4aWKAIxkkdAGYWQIzAM2rrpHSrBsdwXcAoks4Y4MAzKrOaekp9ZGGjTswdmk1Et5gAjSPbf3VUPrjfsDLqrplCLds59F7H6Sn7By0aiddBUC+iQF1DLa91bSTbc/KxlUdQJn4HZFQtoRGniMjMwLeq+OPuNcRHg4uzifDS4hmA1Ea1jQLqI/VJLAbi4F+Rsa61DsGQK2oGb7tOFuhXKYcRKj9oksqyXvrDtqv5te599Qd4691cmFpFrLrmW8VYrFZfEU2mZ3iklFgAYwGv4KzKQfLvW6WzU1D2xAt48fnNRqamgbM4y5gaDnf8fhRSHGQN2hldbWJLSagb9CtzqvblaqoVL2EEON1dF1HM3BhB6AW8uS6AnEca4JcXLsukEhd+9fSVXxOrb61fsnBiEhXmpKJ4qTA3M3+2t/Jc+4pzXCZpGXOHkEkPJlkVXEZO+2llYeR5dOe9ZU14Dw0ttfRxPHkR14ZqYNnuikDXuyPHryWjw1icHgETEfZmklYkIZJAxCjm6gIFTnbkSbc9zWIq20pYG3tqb8ToAFs7Z7pJTG12Q1y48l13JszTEwpNHfS4vY8weRBt1BBHuq5Y8PaHBVU0LoZCx2oXPzk4TMsS0kAV9RlhmtftUlVQy6iPWjZLWvsHGwBuavaWNoBv2Tw5W/PspNHhJtxCn8rwqu6JbugXNtgbcwVtuDvfwqLStZLMbi3EBdpy6ONQnpaSTXAd+y0sALGwe45nlci1h+E+dTq/FccvdaUNrHmuf1XqwXQ+CMZJLgp43IKxadHK4BuSD5bbe0jpXWW8lFI08NPDNQZWhszSOK3uKuHYcbBA8moSKhjDDoGsSbEW1XXY/iPlbqZiKSKTjlfy/IXOEfVc1cc4kyB8K5uD2RZljZiLsF6kDl8K3ilEg6qQRZXn0F4n72eMl/U1qP0L3RXJ/GbJbyBqbAdQolUMgV2KpChpREoijOIMMGi1dokZQ6tbjuhf0g24sCOt9jY72seFRC2VmFy6RSGN1wqwcZEb6XVhyuL+7mPka84MDSbm45g29QrNlRG4Xvbv8ARWThveG/Usb+O1hv52APvq52WQ6nDhxJ9beyg1ZvIuU8WqRjJwej292lbfKq+ZuGRw6qwiN2ArFw3iDHi4GG/wB6g9zHSfkazA7DK09fXJJReMjoup8VpHoVmkijdSdPasFVgbal+h28BVrV0pqGgN1HwqJQzYHEEEg8uBGh+c1DYQpMdERjbWbtYg3uACxt6w0gC/gKpGRzPIYL5acgpjixoLirkkVkC36Wv7udejY3C0NVO43N1+fcwwbQyvE4IZDax5+Iv5kEH31TOaWuLSrNrsQutY1qsroPH3B882X4Vo1LT4aMK0YsSVZV1BbesVKiwHMX5m17UxndjmFDilAeeRXHhGxbSFYte2kAlieVgvMm+1q4KZdd14Y4abB5aiuPvrtK429ZwBov0soRSfImsVVOwxguytqfnWyjMmJlOHwWYMLkgjYb+I57nflby8aopGsfFgcOdz0/hT8Jvc6KyZCG7EFhYkkjxt0v52q82XBuYNLXN7KrqiDIbLmnHmNlxOLlhXURCPu0QXLP3b7Dck3PuHtrvFKX1W7J7NiPstamLDSbxou64I8/nmqghJG4tVbOyNr7RuxBWdNJK+O8zMLuVwfH/KyQQM7jTey3clb3ULvqNuQBtv0qZSOhEbxmH2OfTp/PgoNcyodNGcjHcXHG/M/x49LfLl0ua5bckticLI2gncyKVUlCfEg7HxQX5k1mEumhz1CkEtgn6Fc0ljKkhgQRzB6VyViDfRdf9H0DHLmh7IqwZmLXVjqLG2qM7qwW1gR+j8e7w7cZNuRw+dFVz23176rPm80SpeUXGwC2HeIIO1xfp7LVSA9nCPNWFPFI6W8Zzt5KvcT4z/8AWQKoCiTEStpHJQpey/8AMDViw/7Zo6n3UqOO1c++dmgX55DNbuV4HDxRIbDUy7ksAT4399eWqZp5HkZ2uqOonMrryHwvkPBfeNw2GlUghL22OobeytIpaiN1xfyXNk+67UbrHv8AUcVs+jjOFgwMvak2Scqo695UOkD/ABajXs4ahscRJ55Kx2lAZahuDi2/3OfotbNc4llmL9o2hVLLBaxLC+nmPDbb8zUUVAmYWO1c8dom4a3TIXtcddc+ijup3xfUbmGtOQtmepz1UjwFxaZ5DDKkYcqSjoNOq25Vhc723B8jXpZdmx0zLx+Ol+/ID0VBBXvndaTwtf3JW76Qsmlni1LKoSM6tDAKOVidd+g5Ajqd+VVdTTvmADPJWkFTHBd0mQ5rkTTKOZt7QR7rHr5VWup5WmxaVYiqhLQ7GLHMZ69y6L6P8BIMNLIXQRPzRgQwZOpvYJcHkQbjTy69ZKWRtO4Oyvnbu6qO+ojdKANRkfHpryVrwUKvh2BcBVJIJOy2FySfCxrlRwb2lLL5A5dOPutZH7uYED+VzPjnJjiis0OIgaCNbF+1JQEstyCLrYDnyO3XakFon7p2vPgpRu4Xse7ir96PeEly+A3IeaSxkdb6dr6VW/QA8+pJ8quY2YQquaTGVa63XJKIlEXLfSNm7TY2PBKfuo17WZejtzRW8Qvda3K7DwFVu0Zi2MgfPgUm27pnScTkPf3UVk6EzMgGwYMPeLn6VQzAuYDxsu0zRMyml/qNweuA6+XsrTw7j3gxLoVusrXIHQhRpb90WPs8qkUVW6mFjpb7rjWvcZ2t4WHufW6hs4wsU2IeQkurHmG0k7dCQdgeRtawFtq5OneTd2qt4YC6IWyWfhrLUixPa2usYZ7PZmtbawAG4O97V2pam0rT1t55LnUxYYrcSozG50mIftJmcuegVSqqf0VuOX1r2G7toEZAGCzfdRGcsYVjmwzaNL61KgKGKkA3UEg2JFxyIY+FcZ2fTJblbNbWBu06Ls0GeRHCJi3YJG0ayEnpqANvM3NreNc23cMlQy2iJxcFz3jTNsFiNLPG8chP/aAAllA2DWuL+3w51WRuNdfctzGt8sltFWxQ/wDKSBw4r74AwWBaRHJlaS/3faABdQLbrpJv09bqtbtZHDMIpD2/t3d9lsa1sw+np1Vt40xa6OyYmzKbgdT0+B3+FTZXta3tcVO2fCXHEFxAYUrjwvUve6kn1gTc9eu9Qb5XU3BabCu/cOYgPhxvqVe73tzYAetfmantwublmFVVkZjl5cVSxn3byMIE0HVeNhve3IsD7ja1S/8AR6aKz3DTPU/lUL9uVDnbthvfTIac1aMpziRQqzlWN7F1IG/morD2scfp38j6rpDUPGUlvMei5/i8eMPj5cY+rs48TIndFyzd4aBcgDuXN/Lzqro6V9TUkt4E/hXtVUsgpgHcQFIcSYfDzBJ4sJMHl7zoHiiIvvdkdrXJ8PbUGaoonzvjEgaWn91i5ru7CDp4LpTyTCMHCSDw4jvWTEPhcPgGVYpY3mQCSWyy6ORIkZGOlend23rtQvgqcdPE4YtM8sfVt8/DLuXKpmfE5skgOHu071E4DMpsNhMRBCwSd5V717aIwpLyA9BpAAI374IqXs4CMvbINDp10UsxGeRjm6ZHvz08VUXYFtRxwL7jlMed7jXp1bk3O3WrP6f/AGhfnldT20rhU7y/Z/s7NtLW155rr3CPE/8AcbzOjywizFLaWUluyYW8VWx2vdTsKi1D2tIwNOZAA6/M+5VElDLvsHO/z591W58S2Nl1yhQFHJAR18yd/PwHI8q7SUNJIbgG/U/hQp6ramyxu3llnXILbki1h/Vlx4g8Vv5pw4JIOzuE03ZBc7MQBcgkmxsL1zfSQlmBgt1WlNtWrinEsrrjiDxHt00HgsWFwTMNzpVdrnx8AOtfPpnbpxa7VYYwydrgsk2X2BKNqtuRaxt4jxrkycONitnwWFwbr7yHKQuH1atLGd5OdgbF0Vb9Nt6nuqfqAHSwHoVdb9z2gAX7IHoVJS4YyQyA7kC6bg2YAkEb7b2rV0rRI0t8VpGTG8E/AtLg3JolxAmIOsM+nfYalPT3mvWQ7Uml3cJPZw58yRfj4Ktfs6KMulAzv69PFa3pD4pDYgYKPfRdpT0L6dSJ7hufaPA1YMk3d3eXetZqATQNLxkXjLmAC4jxIAXNndnJJuSffVWSXG51XmHvknfiOZPL0A4AcBwVo4WmmEckRJWIldiDckXNh5VB2jUPbEIuBXqtgxTG5lbYNFhcEHPh3DO3/wAj4TyTME7MMdF9VvE+dU28dhwXyJvbqvR7tuLHbPmqnnsS4eQPF3TKGDoACjDYXK+O/wDW97GlJnYWvzw2seIXaJjS7NdB9HmcuEiw076y0YaLbdYwo0ozW7x0i99+W5NWtLVmR5jIyHHqOFlVbRo2AGaIWANj38/ngr1ViqVKIlEXFsXIrZhjzf7ztreehVCi3vBv7q8/tQuxjl7rpWh+7j/tt9/nutvL1Jf7rdgbmxv7zVY7Fa9lFgErnjBw+ylMLh2WPFTPfWI3sTzuQ248gAAKyCS5oPRTo2vdMTJ4X5ErAQBaxvtyHTyrm17s+C9EACTcLfyyQdolup+R2rW7icyuM7Bu3ZKmZjw3P2jhdJUOwXSwB0gm21+dq+hwTh0TXHUgei4iQEC6h8XC7tFBe2qTRveysSF3HTc7+ytpSNzI7/xPotzpcK05rkeJMGEw7zq0MYfWFuNPechjf1u4Qo8LeZNUsO1IYKcv/q4D0/PcvO7VpJJJMQyZxWyUiUBCkRC2FpSrNttvc7GvNb6oLzIwkE/23GufBRSYgMJtlzstbOMKXhvh+46WYCM7MF37hHqsNjt4VO2XUNZVh1RnfieBPE38ui1mYXx2i16ce5Sk808/ZGYDtWQXtyuCVv4b26datql7JHDdm4XrNnB0dP8AUFiNVX85yVkzLDd1wXDC2mxugY3v+lcEbeArngIyWTK10gkByVokxM2Ew+IjI0syra55Bzp1Dztf5VY7MZ9XA4dfnkq7bj2upjLGdMvT85Ku5DP2ciN4ONvLar6oZjYW8wvnbpN1VRvU3mOblXZQlt+d/HcWFvPzqPHD2Bmu1RtDdyluDjzUq2WQPBh4oxqKyicsd2Lg7sx66hf3W8q8ztCV1LHJBFq5rr88wc+/j4L2tOG1kYnfwtbll7flZ5MRHFtffr1Jv1Y187Mb5jdunBWwa5+aOEnUgb3BHLfcEWIPQ/OulPvYZ2W1uPO4Wr2ZFrtCqn6SY0hghngUK8ithpBz7nZ6dh0OkAX8LeFfSaYtnO9OvHvC0po8DzEdBmFzHtVta4v4edWd24VfB8W6tbPl1V+9H2WrJg5t7M03MfgVdII6jvH4+VUlZUuhqWWF8tO88OuSgCTdvxKQyWSxcfhuPMjfbz0hredqu4zxVF/6qaQ6N3Ahw8RY/cX8lYkxOre4F99he9/DwroW20XnI3tfcvdbuF793DzWpj5GSwNx5Hbnvcd03Jv5V4jbtE1tWZBo4X8RkeI6HjqrCnme2MNOo9NeR9ljweNuwuTbcch1B67dapH04aL29f5UmOe7h8/C2MRhCYoQHdRpY90gX1MTvcGpR+mcwDcA5q62c76Wi+MvDRyga3ZSj31abXA2Gyiskte05AHLRS57Ojv1Cx5FnKpijC3O6un4rAal+Av8fCr1tOWU0VU3gSCPE2Pt5Ks3uKV8J4jLyXOuIMPLHjZzIGBeWV1Y3AdWckMp6ixHs5dKtpHtfEHNN1ja5/8AbOzqC3wXkPasLJrIUclvsPdUdgkcLNvlyXjhWzsYGNeQBwBt6e6lMjlkgxESyKQjyR6geq3sR8/btWk1NcgTN8/nmpNFtOeJ2FrtSL3z5jj3/YLpOfwLE0iKAFKoVA6G6/8AV8ao65jYZ3saLAgEDxH8r2NG90ha4m5z+ei5pxi47WMeC3PvP8qkbOHYcequItVvcG4+T7dhiWJCkJ5BCrKL26C/M1OgDI3g6XP3K2r4m/ppABrn43uu41bLxiURKIvzpxiOwzPFa72MrNy6SWcEfGq6dhcSArGcB9Fflb7GykuC8wUyTOpNo4iSbbcwf9JqqrY3sa0cSVAoDZ7nch89F7w7nUuKeZQ7NbDTO4bbUqraygc2uwsNutTW0RFzYXsVzp5XOma5x5XVriUEX53rhT07AwEi5K9Y5xuvjEIwF0Davw3vtuSLb7AE11ZTR7+MgcdOGhPstHO7JxKNG/LevSrgq5nGJ1YhGRO92ylUXcsVIG3mzAe81s5pMLxa+R+60c5rGDEbd66bxVgDFZlJ0tsL8wRvXjtpUwgDbZi6qamoMsQadbqmHBj9cf176j/qD/aVRfpx/cFt4CMJfvXuRy8r3v8AGo88hdbKykQR4LkG6lsO4EiMdwADbyDXtV1SuuLlexBL4cuPuEzbiTGfbcMYzaE9oHQC67C41demx9tTjM4m6ifo4xZtr9VMYjAxZjOhcuoWMF0HUqxsL+B1Hlvt0qXS1JZIXN1It3ZqBXUV4BG85B18uOS58cQrTzqvSRtwLAjUw7o6CvQj9re5fP8AaY7d+pVjeGOWWzXDaASb7Hl0AJvYjwqKXuY24F1IdDDPNZ2Rtf5kfZT+XQstjHuF7vK21uQ3JPdv8K8vtWJ7XPmH9pJHS1ivY7MmZuBAdBkD97KtY1iXN/E/U/17q8azJgA5L0rdAtzIHPagLzsbfl87VkXxsI1xNt5rnPbBmo70p4bsI8GHUODJIzL+jdUGkHxG+/jYive0NKY2lpOZXGicKiYgZBUhczxFtQmYD9QGy+zQO7bytarHdR6Yfnqr7cQjsYPnfqrzwfKmHizNk0EJHE6lfV1yQm4XwGs2t05VCc0GznDMXtfVeU2tK+JmIZWvkehyuqvlWYuZFU23uL8jyP8AXvrvBIS+xXlK/bNTWQiOWxsb3AseI4ZceSvmQSkJtzsN/YW5eFTHi64UbyG5fNVUvSRxW+GkiSEozlWLhtRsLjT6rrzOrn4VXV2zoqsND+F9LcbcweStKUuJcb/M1Vs04vx8YQMYh2sSSqQJD3ZAbbNIRcEEciNqgM2BSg3z/wDr7BTLnmuq5JiGxGX4Kfc3gVWP44+4xNvEqTVPtimMU4LR2bADw4eStaCRoaWlbOEGp1A33F/Z1v4bVV4S0EnJTJnNwnNcy42tBmuEYGzhog9jY6RLbfyZSw8xXp9l/Vp3AjIn55KsqXWeHDVdM9Jbx4fLXRzdpJEEYHPUGDX9gVTf2261JgpTHGWXvndcpoH1wc1gzt6LmmRZmIySd0e1yOlr2PnzrvSVG4cQ7Q/ZePmic04XCxHNSWEzCKXMMKrm0YlQA25m4IJHRSwUeyt6iTfyjDoFN2bQyzOxNGTcye7gr36SsSYEup70jAKfC1tX5fGqOtpv9xiOhz8rCy9tsztm3JclzSdpHDObm1r2A5ez211ga1jcLVdWtop/LMfbChEYq5Zi+kWupC6bsN231bVFlhvMXOFxYW6HO/stmx4pS54uLC1+HPJdsynF9tDHIP00U+8jcfGvQRuxNDua8fUR7qVzORW3W64pRFQvTFgoTgjI8aGXWiJJYa1Ba5Cm2+wO3mTXKXS60le4RloORXOeFMFbDY4oTcxEAnppSRj8jVLVnHUQs639D7LekuIZHdPz+Vi9EeMEeZxAi4kV4+drXGq/n6tredW7DZyixmzgui5jkCLiuyQhI2ZbCxNg1r2Orxv0rp/pUT4y8OcNcgcvRSDtmeOYRYQRlmQb5+K3eCsDpnYtYkIbbHbcX3JNdDs2Ons8OJPUrnFtWaqJY8ADp/kqk+kfFK2YTA/oCNfdoVvqxq4pGjdBcZpJQ/sEjuKrMcoiKuw76lXF736OvytUiwIsFzc6QvBcSV2rjzfDK43swPuIP8q8XtWPExvR35Uqc2YSFzlOy3uHG21iDv8AAbVVnHwVUN2dbrJhHUMAoO/UnyPQD+rVznBLCSukDgH5KfzWVYcLFKb37YpyvcFAb7b2BXp1NXFFTufD2dR/HzzXsoZML8B0wjwsoccRQ+K/Fr/DReu/6eb+1S8TOaufo8lWZZZlO2oJaxFtI1X3A2OofA13ihfGbv4qs2jIDhYO9cnys6Z3U/iHvB/+69Nq0FfOK9vZPQq44RCMQSbgAAcjv3FFh471GJGBbxscKm/AD2Vj0tDEZ2V9IBsoB1MW7oAS1+t/YKqNpujNNIxzrXFr8r5L02zKWSSdp0GueSqWKzSBirq+0hJVSDcG+4IF7b+PPz514NtBUNbZzdONxw+69x+nlYHYh+3UqRyDMYFmju5JkKBSFJVe09XW3JWNj3TvXaLZtQ+VgNmi4Nyb6d1/uuNTTy7txtpfvy1sOQ5rP6c5bYOBeV8QD+7HJ+ZHwr6HQxte84hw9wvLOlfFZzDYri2r8Xzqx/Ss5eqz/qdT/wBxdDyvFKuQMBa74rQT1a2l9z12X5VU17Ax9h0ULaE75IC55uSqrUJeeV79GOM7XENDOdYKEpfbvKRfla91vz/Vru2d+l1Y7PDHvLXBVP06whczAAsDhorACw9aUbfCu8RuFd2AyCjOOcIFwuUyjm+CCH/02uP/AJDRmpWSuwehJ9WURA2Ol5h/7jnf41wmaHEgi62C5DxxxDjcPmOMVMTOgEz6VWVtIXmoC30ja3Ll7aiuo6d2sY8gtg53NVriRJFxGISSR5HSWWMyOSWYxsyAkk36V3YxrG4Wiw5BY1XdeN+F8XmawYiF4yohUrE11N3AZmDbgk90b29UVuDZWez6yKBpa4a8VzjC8I4yQnRh3uBcjZSbe8XPlzri2ohkdhBuVZSy0jjeQA9SP4WzkXA+MxNzFGEtY6nbT7CDY3NbsnjecLDdZfWU8IsNOgU/x5mEsk0cUxBeCJFcryMrBWkYcufd6dKrat+J9uSbPia2Mvbo45dw091X8sy1sVPHh0Nmc+sRfSACSSPIA/KucLS51gpFRMImFx4K74X0X4gbHExqPEIxPwuPrUk0hJzKhjbcQH7DfvXSstwYhijiBJEaKgJ5nSALnz2qY1uEAKglkMkjnnib+a2a2XNKIqH6YcFLLhIuyRpNM6swQFiBokUGw6XIHvrjOQG3K5yMc8ANF1VeEMrmGExCdjIJJFxGlCpVt4SqmzW2LbD21THt17LcG39fypETCymcCMyfwq3wvwlmC4yBlw7qY5UZmYgBQrC+o35WBG16tGPDnWacxqoe5kbYkWXY81H99i/9P/MauYv+nd4qDUf9W3w9V5wy394l9jf5h/Gs1X/G35wWKE/Wd4+q5BxtPrx+Kb/zWX9zuf6am04tE0dFMf8AuKwcRwlZgCLfcYXb/wDnhB+YNbRG7fE+pWHDNd3yECfA4ftQGDwRFgep0r+dUVRE1znMcLi6lDNq5Dhsox7YtYWhAUzBWYJCdMesBmuL8lufdUX9LROOEE35YnflcjSPAxFmXPJYM2wWPinliiiYgSMqFY0VnXV3DcDqLbjxrLaShDgHm55FxP2ustppAMbG5cwF13OOGocUsOvWiR6m7NSBfVa4bnuLdPE1JjdugQ0KbHUPaSeJ5qsw8H4cJqIY9+1yx8L22ttUA7RqCzGCBnbT7qyMhxYel1bsg4eiwYcRF7OQSGa9rXtbbzqxc8u1VXLM6S2JcEziMrPMvVZZB8GIq8jzYO5eTmH1HDqpz0TY5xmSBnJ1xyL3mJ6atr9br8qhVTfpqxo3fUsuvcR5CMWqgyyR6CSOzNu8RYMepIFwN7d4+6nmgZM3C8XCv6aqdTm7QDe17i9xy8cs9cgqNkno9Dv3pzpQkONA74J2X1jYbb87+VQKVpkc4aAfdXc+02xYntZ2n2ObibEC1wO7lbrdbeX8HLHigFnkQqSQUCABrEg6WDCwBIAINrnesteTOIjlbl5rk6ttC9+G+PXESeQsMxbQE2tmr3i8Mhj+9VZNCk3dVPIbnlYH2VaXIGSohm7xVI+zxfZ1OhL9qd9I5aV2qoDZt0BY3v10srm8e+OlrdOZV8WBNNgq6T0sLb+VW5zVIQqJNkeHY3MMfnZQN/O1eXE8rcg4qzfQUzzcxjyVwyXL4IowYI0S4FyqgE/4iOZr0cBBjaRyVYYmxuIaAO5cL9PjH+00F7gYaOw8LvNf6CpsWi1K0uM4m/sjJmJuNGIG/TUyFRfwCi1vKst/c5OCmvRnn7YbJs0IazRd6P8AC8yaFI/bUe+9aSjNZConBGVfasfhYeYaVS3XuJ33v7VU/GuS2Wb0ioRmeNDc+3c+GxsR8iKIv0rwc18vwZ8cNAf/AG0rCwvMrW0zjw1fUVS0LQKl45X9VOqDeJvzgmTn7xvCx+orGzT9Z1uXus1Q7AXFc8nMmJnc76pZD7tRsPhYVmQ3eT1XooG4YmjoPRWD0QQq2Nkdm76xHSvjqZQzfsiw/bqVSAYiVWbUcd0BzPz50XY6sFQpREoiURRufH7sf4h9DVdtMnc+Kl0Y+p4LRycXxBPRYlHxCfzqBs/tVjnf2sA8wP5W9Tky3U+62coH3svt/M1LoB9aXv8AcpUn6bPnJQuaTf3y/wCq6D4afzvXqIm/Q8CvK1D/APdX5EJwrJ9//iRh9D+VKsfT8U2e763eFxXNZS0kz9WeRveWJqawWACnnirJ6S4wMcdPLsof8gH0ArhSf8fiV0k/cuu8FyasBhT/AORGPeFAP0qrnFpXd67s/aFp8LLrllkPPx82JJ+lU9CC57nn5dWlaQGNYPll85kR9uTbkY/j/VvhWJiP1TfBZhB/SnxVkxB7rew/SrJwJBAVcz9wVW+1r2F97CS3LqV/lVd+jl3eDrf7K33Z31unurXGbgHyFWQ0VORYqhZ1wJhTPqPaXlcs3eHNmubbbDeudRtSohkYxtrHLTwXOPZcErXPde/etzK+FcJhcWpjhAI9VmLMQSvMEk2N78vGo8ldOavdud2Tw8PypMdHC2DG1uY4q4StZSfAE/CpbzhaSuQ1UZw2v3ZPix+gqBszOInqpFVI17hh0stbBXOLct4tb3bD5VxgdirHX1z/AB6LpJKzcBjTnkpfMVvFIPFGHyNW6iN/cFSHi/uit4zN80H+2sqZf6ngr5EllA8AB8KwoJUXBhFLuth1+otXEU0Tcw0LXfSOJBcVs5c9rodiDy/hXdaxngVwD05yXzVh+rBEP87fnUiL9q2Ky8VKTw9lbeE0i/Oe3yWsN/eU4Km4HHyLhcTAiEpMYDIw/RELSMotbkS3PpprSZzQQCdV0jje4EtFwNeiv3/4+5aJMZPObfcxBR/imJ39yxsP2q5la3UJ6ZsMqZtOVIOtY3IBB0tpCkHwPdBt+KgRdp9FWbR4jLMMEYFoY0hcD9Fo1AsfaLH31hFF8I8VPPmc+FMIQxCfU2sm+iRUFhpFgbg8zzqFBR7qUyYr3vw6qwqP+Fp7lk4M4jefMcVhjEEWASAtqJLFZAo2sLAgE9elZp6IQvLwb3WKogxtI4/hczxx+9kty1vb941Xu1K9LH+wdwW1wRmHYY+BybKX0N7JLrv5BiD7q7wOwvBUKsjxwuHj5L9AVarzCURKIlEUJxeJzhz9mTXJqG22w3uRc7nlUeqaXMsG36FdYSA7M2WDhGKRQ/aBtWmO7MLXYatW1h5ctt6rNkMfjle5trkcLc9B4rtVEWaAVC4HBZmuOMhDCAytfvx6THqNjp1X5b8r/OpTGVAmvbs36f5WHOiLLXzt1WricVKcc0f2XFXM9hJ2X3ekts/aXtpC7+PS16vW1bAzBYqnfsqRzt7jbbXU37rW1+3Ve8N4mVsWkf2bFR6S4Z5IisYChgTrvY36Wve4pJVse0tAKRbLlhcJC9ptyJvn0t62XMcdkGNjnaA4TEsdZQSLCxRhewfULqARvz2rv+vb/aV23RVh9KWU4iLFh1hnmR4o7PFEzBWRQhU2vY93Vv8AreRrnFWNY3CQVl0ZJur9wS08OTK/ZSGZY53SF1KuTqkZE0899rdbMNulRZ5Q95eAu0bMg0lYfRpm885nEuFkgVdBDPqGpjquBqReQtyvzrR9QZTmLWWrKNtMMnYr9P5K0uMuM4MFj1WWOQ2VGJAWxBvuLsCSPC3Sm/Y1mAjPmgopZJBI12XK5/wrnxBmhgwsk6RSTFVBWONSXbUQBZedt7nwAJ6VqurB2hdUBuJCuVtIcHigxxIjEbRkOe4G126J0v40xcVYmpaagP4WXSMpxZmgilKMheNHKMCGUsoJVh0IvairTqqZmvEzy4iERYPF2R1BZonQEFluSLEgADrzueXWBN25GkNOXRT/APTzhxGVo1yBv4a/OqkeIc0MOOw6iKZwwXUyKxUBmKgm3O25PkBW0zRv2ut9lxhpnyRl4kAA4E6+Cns+kkXDTGJdUgjbStr3axtt19lSZgTG4DktKZjHzNbIbNJFz0WlwZPK+EQzRmOS7gqVZeTGx0tuLi1cqRmCINtZda+GKKcsidiblncHhzGSrmacSTYfGyWwkjoDbUA3eBC3K923Pz+FQ8BjqXS2vfp3KwptlwzQB++AJ4ZZd+d/srJn2eLDgJMVokIEWrRpIfvWADL0sTv4WNWjTcXVRui2XASMjwOXgVzCb0hxf2ajiF/+8slrgeqga+q1t9dreRra2alBh3vguh4njOOLCQYhosQ7TxLIsUMLyNcqpKkgaVsWt3iL9L0AuoLhYkKN4Z4rnnlkklwGJw8Cw62aSJy5luvcjjA1OLXNwLm3IddnAAarm0ZkrTwbYrM8fHN2MuEwmEkLq0qskuIfSyABGAKx6WN79GtzvZkAsgZ3VG9LvCOMlzKWaDDSyJKsZDopcFlQIb29X1RztWWvIFlmyu+dcGCTIUw0cD9tHGs0cTudSTG7OL6gCe/IADcb1qHm91my5hwzwhmBE18LMnZqH78bIWNwCqXA1Nbew/VPWwMaqYZBi4qx2fUiJ2B2QPHkVc+CpMbg5dRwuIKEWdREw1AXsdx6wP5jrUGMSRPxAEjiFa1Jp6mPA54Dhob+qx+kThATY1pkw079qkbsVSQjVbTY6dgdKrcedSJ5KgO+np3KFRw0To/rntAnidFb/RRlDYXDyxmB4by6xrv3rqo5FiRbT5V1pzKWne6qJXtp2vH6fS3XXxVZ4Iw+MXPcTLJh5ljlM4Z2jZUC6gyWYizeqoFiedSEmLNwADyUZhc3xuX5njMU+AxMkcrSKQsb+rrvGwcKQdhb9q9FiYs3LQDmFUcPmBY6VgxJYfoiJmb3gfnaq40TxoQrUbXhIuQQfD8r3CYPHSOtsBitJYXYRS3AuLkEpa4FdhRj+5QztU8Gff8Ahfp0VLVSvaIlESiJREoiURKIlESiJREoiURfLIDzANEX1REoiURKIlESiJREoiUReaRysLURe0RKIlESiJREoiURKIlESiJREoiURKIlESiJREoiURKIlESiJREoiURKIlESiJREoiURKIlESiJREoiURKIlESiJREoiURKIlESiJREoiURKIlESiJREoiURKIlESiJREoiURKIlESiJREoiURKIlESiJREoiURKIlESiJREoiURKIlESiJREoiURKIlESiJREoi/9k="/>
          <p:cNvSpPr>
            <a:spLocks noChangeAspect="1" noChangeArrowheads="1"/>
          </p:cNvSpPr>
          <p:nvPr/>
        </p:nvSpPr>
        <p:spPr bwMode="auto">
          <a:xfrm>
            <a:off x="155575" y="-1912938"/>
            <a:ext cx="6648450" cy="39909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8436" name="AutoShape 4" descr="data:image/jpeg;base64,/9j/4AAQSkZJRgABAQAAAQABAAD/2wCEAAkGBxQTEhUUExQWFRUWFhwaFxgYGRcaGxgYGxoWHBcXHRocHSghGRwlHRcbIjEhJS0rLi4uHB8zODMsNygtLisBCgoKDg0OGxAQGywkICYsLCwvLy8sLywvLDQsLzcsLCwsLywsLCwsLCwsLCwsLCwsLCwsLCwsLCwsLCwsLCwsLP/AABEIAOEA4QMBEQACEQEDEQH/xAAcAAEAAgMBAQEAAAAAAAAAAAAABgcDBAUCAQj/xABHEAACAQMCAgUJBgUCAgoDAAABAgMABBESIQUxBgcTIkEUMlFhcXKBkbEVI1KSodE0QlNigjOiQ2MIFiRzg7LBwuLwVJPx/8QAGwEBAAMBAQEBAAAAAAAAAAAAAAMEBQYCAQf/xAA2EQACAQMCAwYFAwMEAwAAAAAAAQIDBBESIQUxURMyM0FhkSJxgaGxQtHwBhTBI2Lh8SQ0Uv/aAAwDAQACEQMRAD8A2reBdC91fNHgPQK3acY6Fsc1cVJKo8NnvydPwr8hXvRHoQdpPq/ceTp+FfkKaI9B2k+r9x5On4V+Qpoj0HaT6v3Hk6fhX5CmiPQdpPq/ceTp+FfkKaI9B2k+r9x5On4V+Qpoj0HaT6v3Hk6fhX5CmiPQdpPq/ceTp+FfkKaI9B2k+r9ze4FbIbiIFFI1jwHpqC5jFU3hFmznJ1llll/Z0P8ASj/Iv7VjHRj7Oh/pR/kX9qAfZ0P9KP8AIv7UA+zof6Uf5F/agH2dD/Sj/Iv7UA+zof6Uf5F/agH2dD/Sj/Iv7UA+zof6Uf5F/agH2dD/AEo/yL+1APs6H+lH+Rf2oB9nQ/0o/wAi/tQD7Oh/pR/kX9qAfZ0P9KP8i/tQD7Oh/pR/kX9qAfZ0P9KP8i/tQD7Oh/pR/kX9qAfZ0P8ASj/Iv7UA+zof6Uf5F/agH2dF/Sj/ACr+1AVPbeYvuj6Ct6n3Ecxc+IzJUhXFAKAUAoBQCgFAb/Af4mH3x9ar3XhMtWXjIs6sU6UUAoBQCgFAKAUAoBQCgFAKAUAoBQCgFAKAp628xfdH0Fb1PuI5i58RmSpCuKAUAoBQCgFAKA3+A/xMPvj61XuvCZasvGRZ1Yp0ooBQCgFAKAUAoBQCgFAKAUAoBQCgFAKAUBT1t5i+6PoK3qfcRzFz4jMlSFcUApkYPbxMBkqwB8SCB86+KUW8ZPrjJLLTweK+nwUAoBQG/wAB/iYffH1qvdeEy1ZeMizqxTpRQCgFAKAUB5kkCjLEADmScD50BxLvpnYRkhruDI/lVw7ejzUya+OSW7Z5lJR3k8HEvOtGzUZjS4mP9sej0+MxTb2ZqGVzSjzkiCV5Qjzkvz+DgcT60Lhxi3t4oxtgzOznY53VNIHL8R51XlxGmuSbKs+K0l3U39jxw/rWuUOLm1jlH4oGKH8khIP5q9QvqUlvseqfE6Ml8WV/PQlFl1mWLgazNCT4SRMce0x61/XxqdXNJ/qRYjd0JcpI7MHSuyYZF1CPedVPyYg17VSL5NEyqwlya9zpW97HJ5kiP7rK30Nez2Z6AUAoBQCgKetvMX3R9BW9T7iOYufEZkqQrmHinEoLSHt7lm0ltMcaAa5WG5AzsqgYyx5Z8TgVTuLns9lzNC0s+1+JvYgtx1k3szhLGFLfJ27Ne1lPtkcH5qFrNnWnPvM26NtTg/gjv9zNY2vHA/a+VSBz/UmLgg74KHUpHqIqDWkXf7OpyaO7/wBa54RjiFjkf/kWmPm0edB/2VZpXc4+efmZ9fhkWsuOPVHa4XdwXQzazxzH8GdEo/8ACbBP+ORWhTvIS57GNV4fVh3d0ZHUgkEEEcwdiPhVuMlLkUZRcXhnyvp8N/gP8TD74+tV7rwmWrLxkWdWKdKKAUAoDgdNOOeSQo2vshLMsRmK6lg1hiJGHLGVC5OwLAnYYPyTwgVn05g4vFnF9NLH4kBICAcb6ou7g5/mKH8IaoVNyXRnicZPusrC/ErtmcyO3/NLMwPiDryQfVUTnPO7KUpzzhs3+AwgMSVbIGxxgD01TuZfDszPvKmY7MkMUYPNgvtrOxkzUsm4tiuMltvgBX3B70I+Lw7bzs7beivLPXZLqeWtkQZkcfPA/evSTfJCNNZMEfEI5Di3iacjbuDuj2scKPiaswtKj3lsvUt07GrUfdwvU8XXA+3bE7QRNjZVBkkH4SdIBXBO5AbYc6u0aXZvm/wjUt7B0nlzfyWyLb6r9Hknc8pyG0uJ5HkGtdiYnbutGeYK7H0A1pF4mFAKAUAoCnrbzF90fQVvU+4jmLnxGZKkK5wOsjh3b8N7QDL2kur19lLhX+ThD8TWVewxLV1Nzhs8xcWRbqmlUTTKfOKAj2Bu8P8AcvyrNqrKN6za17k847xUW0RlZWZQQG04yAds4OM74HxrxH4i/UqdnHLRrcN6VWs2yTKG/C/cOfVq5/DNfXFo8xuKctsn3ifRm2n7zxgNz1p3Wz6cjn8c18UmuR9lQpz3a9jHHFxCDAjnW8iH/Cu8lgP7Zh3wfRuB6qmhcShyeDPr8NjNY5ntekkAIW5jlsnJx94O0hJ9UyDI+K/GtGlf+UkYVxweUO79/wByTdH48zQyKVeMyDEiMHQ7+DqSM+qp61aE6T0sqUKFSlWWpFjSXcanDOinGcFgDj04J5bGsk3z828d6V3dxfXcgvZ444ZGEYhkYJoRmCkAHS2y5z45rRsbOnXUnOTWOh4lLBMej/WZeWj9lxSN3TAJkMeiaNSdndBtJHj+Zd9jzNQytsxc6UtSX0a+aPql5MuO3nV1V0YMrAMrA5BBGQQfEEVUPRjv7KOaN4pUDxuMMrDIIoCvuMcGHDEDQXACAnTFNIBJjc6IyT96BsArYOObHlUXYOcvg5kkIym9MVlnBjlsroZdeyblrjU6QcbBohhozzOF2O5KkCoasJdyoiO4toyzTqx39TS4j0aljUPHiaI+a8Z159mPP+G/Pugb1nVbR/o9jCuOFSj8VLdfc4LzKBlmAHpJAHzqoqc28JGYoSctKW/Q+WZknOLaGW48NUaHQPekOEUfGrULKeMy2LtLhtafPb5nYsei9zINck8UEYzkxfflcecDJtBH8X+G1Wo2lOPPf+e5oU+FUo99t/Y8z8DthpaJJbskZDysJRn1AaLc428yRsePMZsY0LC2+X8yaFOlCmvgjg6HRvh819KY4x91GcNKzkRK2P8ASWOMKJmHiNRA8TyB9wpef8+5JkmMPVquAr3UoTmY7dY4FPp3wz7+pqkVOPzDZM+HWKQRJFENKIoVRknYekncnxJO5NSHw2aAUAoBQFPW3mL7o+grep9xHMXPiMyVIVzYs4VkLQyeZOjRP6g4wD8Dg/Cq13DVTz0LtlU0VV6lJ8Blayv1EmxjlMUo9G5RvgDv8KxZcjpaU9Mky3uK2QmhkiPJ0I9hI2PwODVeOzybFWOqDRDeqLo1ZX73NpeRsJlGuN1ZlZQDokX8JwShAIPj66smKyY3fVHeW+/D78lfCKcYAHtAZT+Ue2vjSZ7hVnDus415ecUs/wCMsGZBzlh7y4HidOoD46a8On0LML1rvLJr23T2zkGH1pnYh0yD+XVt7a86Gib+7pPmjdseHW7MZrGcwSbZe2fAOOQZB3SPURRSa5n129KosxIl1k31xNcW8V0ySuigCZU0M6M2AGUd3KkNyx51WKCVSSXVpGfWp9m8Hnh3BFiYkMxBBBBxgg12VpwynbyzGTfoUZVMo6/Fb64uFgSWRXSDUELLmTSwwUL57y7DmM7DJNRQ4OqdbtKctvNYHbZWGicdRXHTpuOHyNk251w5P/CY7gepWIP+dczd0uyrSiWYvKJB1ldKpbfsbW1wLm51YdhlYo0GXfcEFvAbEc/UDVbS3fI9RxnfkVNMkhkZjmeQ+fIsiSuT4g97UPHugYG+BWpbcQtaUdoteuDpLPiNlQWIwa9cJ5+5qPfKjAsWhfGAXVozjng6xhhy7pyOW1WJ1rO5jhv6lmtc8PvFicsPq9n7s7PBukvZOe8irIdLEnNvIGOCJBn7ptz3wfXnYRnHubN03qW66o5+6spUHlNSj1RMON3NpaPi6ninmCjQI7WKW60nca5Wyh95lTPP05q04TqPEIsrU6M6jxBZfojjSdI7u8kEFnbKrHk07duyDwkKkdjAB6g3LABNT1LX+3jqqvHoWq1lKjHNVpPyXN/XoSC6hgtNCTn7Qv8ASHLTEmOHn95oPcgTmFCgM2PUStLLfLZFIhXFeOPducSExZxJJyaYDYxxAeZF4asjxxk5J8zqQpPMufQ07LhVe73isR6sy8MuFkuY7iWL7m1cC0tYnKJEUO74CkuzMurfGfEkck7+EJJNMsrgVRxbUt9/Lbb1zsWTw/plLcuwhhiQJ56zyOsyg8m7JYyukkHvByOfiCKv0ZRqx1QaaOfu3K1noqRefydhOkSLntwIgvnODqjGRkFmwCgx4sNPhqJr24NEdOvGZ2lbIyNwa8Ex9oBQCgKetvMX3R9BW9T7iOYufEZkqQrgGvkllYPUJaXkrnri4dpvEuVGEu4g59Har3JVHxUN/nWDUjpk0dRQmpwTJp0V4h29rFIdzp0t7y7H6Z+NVJLc3aE9UERaO8+zeOxT50xSOC/gOzk7sufYct8BU0HlGdcQ0zZ+kUvIzI0YdDIgBZAw1KDuCV5gH016ICG9cNnfS2Omw16tY7VYziRo8HZTzO+Mgbn5ggfnmKzt0JjlV0lHnLLqjIPsxt8a3bSHDZRxUbz65X4IpOp5GTyJEOuMzRnwdCGA+KnOKuT4JbVFmnJr2a/n1PMa0os+31xLcPCXmSUxkDURocjUDvnAOPnVRcEq0akZQaayvTzJZ3DmviJPXU4KTYr0eTFAZYZxc2sphmAxnAIZdjpZSNxsP0rJv+FwuXrTxL8k1Oo0WD0d4xHxpvJ7xBb31sBJDNC25B2ZkDA7ctUbagQflyd1bToTdOZaTTWUdXjfR11Qm5tre6jVSWkQRxttzLQyFVG3MrKo280VS7LHdZ6yQz7R4Zp7RHuYkzp7SBpmUcsloZF049ztB66jepPGVnoz1peM4OjBw7hUygx33D5C2M+VQWyufDH3fYOD7cmjlJeT+h5wbHE+hsCwGRIrZFRlMj20ly2Ye92jCJZFGtRgjdyQGwM4Bko3NWEsJtZJYVqlPuSa+TJDZGKC2VeHGII6a5LxsGOONcgyu5P3kgwQEJ2wS2BzgnKVSTlUbbPM5ym8yeWVp0lU3EEslt2iWSOiSTy57W9laRUeQk4IQZ9Q2CgADC2HBxi5s+UNNSvGk3zNAWbkO0fJABGm2DgAt8cFVHt+NZOqOFq8+bO8cqkKrUVtHGEtuaT98m50ZsJbqfsgmhMFpCxxkbZUbHmfSMb197JT7ssy8iG7vJUqbbp/D/uWd30/y/kZ/IJLK6wrN3TsrEhlUndQ2DsQARjIDKDvyqWhXlCooyWH59H6lG4tVdWMp52WMeeHlZx54xsl5FmWnRq9Yd6aG1BGCIU7aTTkkIJJAqADUcDszjJA2rZlUb5HFxtormSTo/wWO0hEMRcqCTl21HJ54GwUf2qAo8BUZZWx0qAUAoCnrbzF90fQVvU+4jmLnxGZKkK4oDj9P+HeUcMcgZe0kEw9JjfCSgeoHS3wrLvaeJKSNvhtXMHF9SM9VPEf9WA+qRf0V/8A2/rWZUXmjorKe7ibnWlw7VAkwG8bYPuv/wDID518pPyZ7vYbKQ6carrhnD+KxkiaJfJp2U4YMhIR8jluCc/8xamM44/R/rY4nbYzN28Y20TDX/v2fPxoC8OjHGrDjttqkgjd0wJIpArNGTyIbGdJwcMMePIgigOPxbqUs2y1pLNaN4YYyJ8Qx1H81SU61Sm8wk18mGs8yEcc6q+Jw5KpDep6UOiTHrBxv7C1adHjNxDvYl8/+CJ0kyGXKPbNplS4tH/DKjaT7MgE+3BrVo8doy2mnF+6/f7Hh0pG1BxSX0JMPSh3+Q3/AErVpXNOr3JJ/IjcMG1DxqM7NlD6CP8A7+tT5PDiavE9HbQTajoDAO6MQyjOzBl3BG5+Fc3x6g3pqRXXP2wWbdrOGTrhnEZLjMEl4by0iVJMNpJ15YRo7jeQDSWw3iFNcJxS6qUaKUdpN4NuxtYVKu251TeOSNO3oA+lcxoj+o6hUKcY7m4nDe1H3scTD+5FP1qGVy6fck/coVlQ5Yya0/QiyfObeLf8Klf/ACkYqSHGLqL77+u5TlQoP9COXxfgNtbQhe2uUjDDRFHNIQz51KqxuSpORnfljJI51q2XE72vLCx82uXzwQzsqGOT35JPn7kUueJ32jsZlxZyHsEaQRdzSdSsWRV1BGQsSRyDjO5rpKdzGouz1JvGehlVbOdvVctOMP57/Q2eH3LRsY3XTIjYZTz7pyVPrGPiMVkXNJxbO/sq1K5p6ovd/wDRtQXDI2pGKsORBIO/PcVVjJrkaM6UKkdM1leu59hlkmuIYwWeWWRVGSSQPFt/BVy3sBq5bwnUqJvyMritWja2soxSWeS5H6HWtw/PFyPtD6KAUAoCnrbzF90fQVvU+4jmLnxGZKkK4oDa4bpL9nJvHKrRSD0o4Kn65+FV7mGqGC3Zz0VMlK8NDWHEdEmxhmaJ/DK5KlvZjvfKsOSyjqKM9M0y2eL2QmhkiP8AOhGfQfA/A4NQp7mtVhrg0Rzqcxcw8Q4TLt20ZkTI82RcKx9oPZnH9hqwYzWNjmdT18tvxCSyu0UxXAaGRJApUSoTp1Z28HX/ACofDb4tjo/x0NCT5O4VigOfuJDh09ellJX3VoD9C3nEYYo+1llSOPbvuyqu/LvE43oDLa3KSIHjdXRtwyMGUj1EbGgFzbJIpWRFdTzVgGB+B2oCFcc6p+GT5YQ+Tv8AjgbRg+HdOU5n0V9Ta3QIVxnqYukybW6jnX8FwuGxjkHGrJz7tX6PFLmlylldHueHCLIJxrojf2py9lMmObxZlQ/Fc6fia1aPHYvarHHy/Y8Ok/Ik3QSDTYmTxmlJ+C90fqrV+e/1Hcxr3uId1Lp1bOo4JS0x1Et4Nb5Oo/D/ANa5m4npWEat1U2wjugVnN5M48ytgE16gsvB6isvBXnH7zVdMTusC6EAycysNUh+C6Rnw3rseHWlSVCNOCy5bvHTGV+BCrTpTlXqvaOy+fJ/ZnS4naBLCyyQSs8PaH+5nxLvyOSxqC3nL+9rr/a8enIpRllQct90b/B+CR8SLW00GHtVCeWRzBZihGYA0ZU6+6NOXzujEc637eca9JSa9yjUdS0rONOWPkbtz1SvgLHfYHpeHU3q3WRR+leXZUtWTQj/AFDdqGjZ+uN/zj7El6HdAoLBjKGaacjHaPjur4qijZQfE7k+mrEKcYLEUZVxdVbiWqo8ksr2VxQCgFAKAp628xfdH0Fb1PuI5i58RmSpCuKAV5Z9XUgHXNw7FxDdqO7dRDX/AN9FhJPmug/E1h1YaZtHT281OmmiV9EeI9vaROfOA0t7y7E/HGfjVKa0s36FTXDLIlJd/ZvG4rjlGZA7Yzjs5MrL9WOPZU0HlGbcQ0zZtdfXR7ye/Fwn+ndrr25CRcCQfHut7WNeyEhfFOjM8FvBdMA0FwO5Ih1DVvmNvwuMHY/hOM4NAW31sATcAsZIJO2ijaIM42ziJ49RHgQ/dI5gmgNToux4Ktndx3Pb2F4EW5Xb7mV1yHwCcYwfXhSDvjAHU4r014zbXl3K0ImsLeYK4VFAWMgMpVvPLaHRiTqUZHIGgJD0/wCm9iLKOOUyGLiMD6HRQdClVw7AnOxcHABOx2oDa6quk8c/DrNZZUE5VogrONTmE4OnO7nRpY4zzz66Al3Fr9YIJZm82KN5D7EUsfpQFX8F4aTbRI/nBAWxt327zn8zGuDv7qTuZt9WvpnY6q0l2NKOOiOzZwaRjGMbCs6rPUxUnq3OnFGNO/tqo5b4RTlJ6jkcVuVRGZtlQFm9gGT+gq/Z0tdRL1RZi8RyQG0tSYpdezvbTOfXJIyHH+4j4V+k8A/9p6PJJe2Sjxen2dpBdXl/N4ydviXDZJ+DwxR/6jdhv62MZLfAHPwrmtcKPE3nkokKy6OM7mxwKZ7G5jll2xphuT6UcITKfdlOr1Kz1pULlKqqeMJrYkuqXa0XUjzT+3mXDWmZAoBQCgFAKAUBT1t5i+6PoK3qfcRzFz4jMlSFcUAoDm9NeHeU8LnUefbMLhPWo7sw9gU6vaBWZfQw1JGzwyps4siHVTxHeWAnn94vtGA//t+RrLqo6SyniTib3Wnw7VAkw5xtpb3W/wDkB86+U9tj1eRWE0Si8X7Y6NK471xaDJ9OqEYYestEdWPEkVMZ5pdSk8V9Y3XCrndcdpGNshWI1FfWkmlva9AcfoqrW093wG+bEVwdMbHzUn2MMoz/ACvhD7QvroDldGeidi0s9pxK4eyuonIDFkETDbxYbHxByAwIxQE76XcfkWzsOH2dzFMl0xtJbvSCDp7KPSckjdJBltyQMg0BEHtlS2t1uFDjhXEjDcLjINvLIH1Mp/lLRuvrzQEln4N5LPfQWq4azki4lZKCTrj0gXCA7koQAmPHAoDZ4ZxgTcKvwjFluOJGKM7+ZcSQkjflhGb9airTcYSl0TPdKOqpFepKLRdq/Nq8tUmzpajxsdLyYeuqXaMq9rIXLYXFeoJt5EFmW5DelkupViHOZwp9xe8/wOAv+VdBwuGHKq/0r85RdUNUox+vtuce8VmmaOM4KW0jnwzp0ADPMb5//ldf/TWXJyl5lLj0ounGHnzJl0VjXTbAElEjErE42OgKo2AAGCce7WfYU51ryrUnjb4fwzF4tPs6cIp43+25xAdd7LHPlo7+JigbkrKApjHozHoPtDVX4m4qKr0ljQ19Vz/weeCX/wDcUpUpPOPx5k96CcUaa3McpzNbOYZc82K+ZJ/mhVvaSPCtyhVVWCmvNHqrTcJtMklTEYoBQCgFAKAp628xfdH0Fb1PuI5i58RmSpCuKAUBtcLkUSAOMo+UcHkUcaWB9WDVe5hrpstWlTRUTKXSNuG8TKPn7iYox/FGTjV8VIb5ViSWx1NGemSZa3GLITwSRfjQge3+U/PFQJ43NWrFThjqcX/o88aMd1PZPsJV1KD/AFI9mXHrUk/4VYMbBesPDYUfWsUavv3lRQ2/PcDNAcvpB0Osr11e5gWR1ACuGdHABJA1IwOASTigNHph1eWfEQpnVlkRQqzI2JNI8GJBD/5A4ycYyaA5TdUtqOHtZRySgmXtkmYhmSUDSGAAUYwMEDGfTnBAHK4Z1QPHK5lvmniuI3W6V1IMrnXocd44KkqwLZOVJ8cADF0O6veI2fEIriW4juIkVoDln1eT4+7wGG2GOdGdsHBOaA0uH9GJV8vt7FUc2nEknSJ20hlaBx2YPIEaxgnbuVHWp9pBwzjJ7pz0TUjDZ9NdORPBNCVJDd3tEBUlWGpNxgg748K5G44I4yxCafo9mdDGq5wU5U2l1xlfYlgvtO52A5nP71iOg29K5ksqUWsmSS7yPHNeFScXufI0sMiZk7W7dv5YF7MH+896T/2D2qa3px7G2jDG8t38s7fkntvicpfRf5OPwiza5vLlklkiKRqmpdOGVtRdTlT6vlWn/e1LC2ho5v8AYq3dKlcXD7RPEUlttybMyNcQ8PnkS6cRiOSLSVhyVTWqAMIwwOPHPjUtO/lC5VJJZlu36+5SuuH21RapuTwvTlnlyJh0lsWbh8FxGPvLdhIuObaSxK/FSy/5V77NTopS/VlP6nIcPm6HZVeW+l/KUjXuOkIs5o72Ne0ju4dDKCBqdQXhfPgoyyk77PnBxiqfB67pdpQn+l7fVs66drO5nCFPm/xtv9EQzijzcQYyXTlxnZTkIvqSMHC+jJ7x8SauzuaknlPCOoo8Fs7aGmcdcvNstXqrv3ks2jkZna3maIMxyWUKjpk+OFkC5PorTpycops4q9oxo15QhyTJlXsqigFAKAp628xfdH0Fb1PuI5i58RmSpCuKAUAo1nmE2uRB+unh+ZLe8A/iItEh/wCbF3ST6ymn8tYVWGibR1FtV7SmmSDoXxLt7SNie8o0N7V2/UYPxqjUTTN63nqhuQvjErcO4tHcoCFEizDHipOJU3237w/yFTweUZ9xBxmz9TQTK6q6kFWAZSORBGQflXogPdAKAjPWTdzRcNuHt+17XSApiGXUllGoAb433I3AyfCgIx1cdO4RwwzXl72jRMBKzIwdNfmIcZMnJsOOfwNATrhXSG1uIu2hnjeMHBYMBpPobO6n1HFAanB+jwt7y9uxJqF32R0BcdmYkKk6tR1as55DHroCk7bEqAs0ixyrIxZFRmLSNlchiOYduW+cVlQdCVzJ1Xy5fc6qauKdjBUUsNJv6pep1+Nl3iaF7qE6gCRJb3EBZFYFhq76YOMZHprxa2Fpq7ajU935/ZmV29zL/TnTb64Xl9zSsuBB4lZDJCSPNSSRQPVhWxt7Kza1+4VHGWJfNL/s33aW7SzFxz0k19uX2OjY2AtrcoCTuSSTkksxJJPid6rSrSua6lgko0oUlphyWXv7njoaQiTP+KMP7dZZ1/2yKPhVviXxKnDo/wAbGbBKcnNebf7nK4pcauCxqOc2tz6e6skrfolWLaGeIzb8l/kq15/+On1X/JK+jfSjsofJrxhpaLVDLjz8KDjSP+Iu3dHncx4irtKaqJwpr0x5pvk/kczxDh9S2TjzhLk//l45/Jbs5UHRRpVUyTSoRqEcWEIiRnLLHuNyAQCQfADwFbFPhNN08z2b54Men/Wt3Z1lC2UZYxHLWW8bfuLnh8lu4il0nIyjqCA6jAOxJ0spIyMnmD44GXd2nY8uR+mcC49HidNuSxNc1+33LJ6uLPRZK55zO0vtVtoz8Y1Q/GrlOOmKTOfvaqq15TXmyUV7KooBQCgKetvMX3R9BW9T7iOYufEZkqQrigFAKA1OlXDhdcMuYubw4uYvagIkHryhO37VmXsN9Rs8NqfoIF1WcR0yvATtIupfeXn81P8AtrMqLzOjs5NSwd3rN4d2lqJAO9E2f8W2b9dJ+FeYPcmu4ZjksjqP475TwxEY5e2Jib3RvGfZpIX/ABNTGYVz0j67bwXUgthEsCOVQMmouoONTHPjjOBjGfjQEl6G9eMUrCO/jWAnAEqZMeT+JTkoPXkj04xmgLfikDAMpDKRkEHIIPIgjmKApabojIZOK8KCMsUxF1ZyaSIxIMMYi/x048ArGgOFPxOE3Npb9i1vPcJ5FxG3CFQSdCQzAYwWDNrBG/dA9oEq6sYfJLLiU0ssjTxGVblG3CvArlXTbOCh5+OB6KA5HRu1BtI0YZ+7UH8o+VcdeVZU7iUovzZ29Nf6FOL5aY/g6NjwkKxbJdjzZyWOByGWJO3/AKn01VrXkpR0vZdFt+D6uzpLEFj6tv3Zvx22PQB6qqOeTzKrk4/SqTEZVdiQQPeOFX/cwrS4bH425eW/tuem9NGUn/Mna/6mo65E0sepFUhCoGFUKOanwAqrV41KNR/BF7vGcmNrcFpTa/nyZyOL9C1t7WUieWRYreYRowjwuqJ1zlVBJwcZJ8auWHF5VrmK0JOT3az/AJZHJ6qWht4SwuX7Jmj0U4ZcXkdue0WNYY1ZWaLXltICOVJXBG4AGc4ZsgFM7NWvT4fVlVS1NtbdChdZv7fsKjaXnh8/4iU27T2sqC6aOWKRgiTIDGVkbzVkjJOx5BlO3iAN61uH8dheNwaw/wCeZyN3/TNO2XbUG9vJs2+knCvKntoAcM0pLY5iEI3bH1bMq58GZKu3cVKKTJeAVqlGtKUdtiwo0AAAGABgAeAHIVVN09UAoBQCgKetvMX3R9BW9T7iOYufEZkqQrigFAKA2+E3ASVGbzc4YelW2bPwNV7iOum0WbWpoqr5opni9ieF8UaPJIgmBBxuYmAI+aNisPvI6iEtMky17y3WaJ0O6yIR8GGM/rVfOJGzL44ehEuoji5teJvavsJ1MZ/72PJX9NY9pFWjEZAulnDTbXtzARjs5nA93JKn4qQaA73AerK+vLQXduI3QltKa8SHSSDgEY5g+NAW31BcTc2s1lMGSW1k8xwQypJkgEH0MH+YoC0qAqrrI6SXHD+K2UmtTaTYDqyIdOlwspVyNS9x1OAcZzQFgcR6PwSx3KaBGbqMxzSRqodwVKglsd4gMcE5xmgK4uuqy8h/hL1ZFHKO4UggDw7RMk/IVTqWNCo8tbmlQ4tc0UlnK6Pc5lynErX+Is5WXlrhxOvtOnvKPaKzK/BVLus1KfGbep4sHH5bo9cP6WwyHTqAYc1OzD2qcN+lY9bhVanvgu05W9fwpp+nJ+zMVwRNcQr/AC9qGPsjBk/8yqPjVm1j2dKcnzxj32Pd7Fxoxh5v/GGd666bwq3Y28ct3IuxS3QyEeG5XYcvTVC3/p+4r/FL4U+pgVK1KD3eX6HiTis91qtmtngckBw5UnSRkqdJOgEbseYU7YLoToUeEwsJ9rUllpbfuRdtGe0MkssLNYkCL4czgDUfE4Gw9g2AwBsBWZWqyqyyz3FYMVvaLc9ozjMbK8UY9KnaST/IjAPoXI86ta3i7eMYrm2m/wAr8larieTi9WfFpLq9uZHGFjtoFX0hnMhkOPDUyE+sKldW568P0Myha/26a6vPvyLKr4TigFAKAUBT1t5i+6PoK3qfcRzFz4jMlSFcUAoBQCmM7H1NLciPXTw/WlpegbspglP96ZKE+srq+QrCrw0VGjpbSprpJnS6CcR7azjye9H923+OMf7SKpTW5v2s1KCRB+mSPZ8RWePY6kmQ+hlIz7e8ufjU0HlFC5i4zJl118AFxFBxi2XMc0SdtjmMgdnIfgQh9Gla9EBw+qnrKPDSYJlL2rtnbzomOxZR/MpwMr8R4ggfoHhS2ly6X9uyuzRlO0Q+ehIOhx6VIHPddxtkigK964Osq4sLiO2tQgPZiSRnXV5xIVQM7bKSfaKAhfHelz8a4bMs0aLc2RWcMmR2kRbs5e6c6dOtCcHf1YwQJXwvrshiSyiljLgwILiUNvG4JQ9zGW80Md84bbPiBP8ApX07s+H9j5QzYnyUKLrGkacuceHeHLJoDpXnSO1igS5knRYJNOiQnutq83H/AN2wfRQEMg4fBPxi7t7lUuYZ7eK5tw4DqgH3cnZsSdOonV3cfuBCuuTojFYrDLbdosRJ1RtI7rzQEDUSRqDcs+BryoRWWkSutOSSlJtLqzY6OXTWN/M9ugEc9mujC5RZAwCsVXBYAZ2XcllXm4qOVTRBtklWnmSwvJE84Fw0xKWckyvuxYgkZOSCRsWJJZiPHYd1VA5C/u3WnhPb8lqEVFGxxBi2mFCQ0ucsOaRjHaP6jghQfBnU8s14sqOZdo+Ufz5HypLGxp9OeMCzs9ManXIVghSMZbvYXuKAcsq5wPTpHjWtaU5V6up8kQSko8zodW3RxrO1+9ULNM2uRBgiMYCxwgjmEQAe3NdBGOlYK1SeuWSWV6PIoBQCgFAU9beYvuj6Ct6n3Ecxc+IzJUhXFAKAUAoDHxrh/lXDru3xl1Tt4vTri3IHrZcj41m31PdTNjhlXnArrqs4jpmkhPKRdS+8vMfFSfy1l1FsdDaTxLB2utDh+u3SYDeJt/dfA/8ANp/WvMNngnvY5WSZdQvFkuuHy2UwD9iSNLDIaGXUcEHmNWsewipjOId1idT01sWmsQ08GSTGBmSIejHORR6Rv6QcZoCG9CumVzw2YPCxKE/ewse5IPEEfyt6GG49YyCBIuum9juprW+h/wBK5thjPNXR3DofDUuoA0BZnRLqusxbwzRPJqntCk3eykyTxd7I5rgkEaSMaRzoCser/oJHeScRtZji5gQiLDYxIrsrEj+ZchQfe9OKA8yv5bb8GjnLaYrlrOY8mRTJCUHLYiNiBt/wz6KA6PSTh7QW0/CZXYx2d7DNG5G/k04dGIGMd1pVJPLU5FAd7hJew4jZwSOWFpctaayDl7e8TXab4x3XWQbcsY2AoCb9cfDUm4e2tggRwdR8Mgr8dypx4kCgxkh3Rq0u1ETxwIyIihTcSMhbSMKQqoxwBkgtjLMzYHdC4N7c0ZZpubz6LOPdrfqXoRnhPHuTDhHG+0Eomj8nlgx2qMysFUqWWQONmQgNvgea221YteylTcdD1KXJ4xv0a8iSNTPPY6PBISQZnBDy4IU80jGezQ+vvFj/AHMRyAq7OKpxVOPl9/5yIm23lmfgVus0z3LKCEJit8gbBSRLIpIyNbjGRsVjQjnW/Y0eyp/PcrVJZZIquEYoBQCgFAKAp628xfdH0Fb1PuI5i58RmSpCuKAUAoBQG1wu67KVH8Ad/dOzfoTUVeGuDRPb1OzqJlO9ILX7N4tIq7LFPqXH9J+8oH/hvisJrY6qEsNNFpcStBPC8edpEIz7RsfgcGqqypGxNKpAhHUfxM23FlifIEyvCw8A47y5Hp1Jp/yNWjFL1uemttDeNZ3LCCTCtEzkBJUbkQ3JWDBlw3PGxOdgIH18dEbY2rX8arHMroHK7CZWIXcDYsMg6ueAfVgCqOAwG6sbq3G72w8riHjoGEuVH+JjfH/LNAWl1O9ZNslmLW8mWJ4AezZ84ePOQM/iXONPiMYzvQHO4fxmKPpFBeQN/wBm4kpUEqR3mYxMMeB7aJW/yoDn9IejzeW8VsEB1NpvrXBPnplmRAN8lJZF9qD1UB54fxccc4gE0dm83DXglJwQZU1SLIP7dYQ777Y9dAYV4nc3nlmuIx3NnZwlvEtNaTj7w7DDFHcY35UBOZuJfal5qKt5JbrG8YJIWWRlJ1lPV6/BR4OayOK3io09Mebz9uZat6Lk8slUQrm6ccrL5l+fQi3DHWe/vCSBCjwpKxOFIhUlIs+lpZH1D8MeCMPW7hQoQeN8ZXo+pRbWpomPFZW0KkZxJMwjRh/LqBLSejuIGcZ5lQPGoLOg51Umtluz5N4R37W3WNFjQaURQqj0KBgD5CukwVTLX0CgFAKAUAoCnrbzF90fQVvU+4jmLnxGZKkK4oBQCgFAK+PkfU8MhnXLY61tLsDmhgkP90e8ZPrKMfy1iXENM2jpLOprpLqdPoBxPtrRQTlovu29g80/lx8jVKawzftJZgQjpYxteKdsgwVkjnXw7wKsf94NSx5FCvDTNotXr94KLmygvohq7LGSPGGUAhvYGx+Y16ISgXnYqFLEqOQJOB7B4UBaf/R24c7X0s2k9kkDKzeGp2TSvrOAT8KA2usHqanWdpeHoJIXOeyyqtETzA1EBkzy8QNsbZIHT4H1R3UljbpPMttPBcPJHgdoY0cISp0sATrjDDB2yd96AnfGLGxN9DfPOfKLdNGmIhsg6h30VWYDvN4gc/RQETn6V8FsbqS5giQXD5DMHJG572lI9YQnG+Qv6mgOLJ1pSXM3Z2sRjNw6xPOqIhGshEJJDliurbLD2eiOrPRTlJ+Sb9keorLSLCtLVUGEGBtsPABQqj4KorhqlWVWW/qbEY6UbN07KjFF1MAdK8st4DPgM+NT04x1JSeERNvcjPR7q5txEwu/+0O7M8jMW0h388xryU/3czj4DZV3VqzWj4Yrl6/MrSpxjHfdnd6sbMm1gkbcRwLDFn0bGV/iQqY8OyPprXp09MnLzZVb8ibVMeRQCgFAKAUAoCnrbzF90fQVvU+4jmLnxGZKkK4oBQCgFAKMI1OkPDDd2NxbquqQYmhGMkvH5ygeloywrPvqeykavDaiTcWVx1Y8R7O5MR82Zcf5Luv6ah8ayprY6S1npmd7rT4fqhjmA3jbS3uty/UD514pE97DZSLQ6juN+U8LSNjl7djE3ujeP4aSF/xNTGcdXjnAeEa83MFoJW3wVQSOfdXvOfgaA58/Tnh1jH2cKJEo3CYSEAnxMZ+93PjoNAQzjPXiNxCudv5ByPqkkG//AOqgIxc9LOK33+nE2k/zPlh7fvMRZ91B9K+NpEkaU5ckfE6F3c/8XdMR+AFnHsGcKvwBrw6nQsws5PvPB17XojY2w1Oqtj+aZgR8jhf0ry5tliNvShu/ub/Dr6Ke7toYeUbtK2F0rpRGC4G387qc4xtVHiE1C2nnzTS+p5c4uajEsSFfGuVpRw8k83ubUEOo+rxq9QoOo8+RDKeBxmYrGIo/9WY9nEBzBI70nuouXPu45kVtW9L4klyKk3jc7lhZpDEkUY0pGoRR6FUAD6VrFYz0AoBQCgFAKAUBT1t5i+6PoK3qfcRzFz4jMlSFcUAoBQCgFAjNZXJjkVxzVgf3HxG1R1YaoNE1Ko4TTKk6b2JsOKydmMIJBNF4Ao+HUD1DJX4GsGS8jqac+UkWRxGBbq1ZVPdljyp9oyh+BxVZbPc2ZpVKbKf4Hxq5tWdYHdS5AdBqw5XVgMo87Gptj6asmPjfBJBa8XvN3d41bnkiIH2qgBbl4ivLmkTRtqkvL3Ohw3q1Qbzylv7UGkfmOSfkK8Op0LMLJfqZJrHgFpbjKxIuP523P5m5V41NlhUacN8GK/6VW8Q87V6CMBfzHn/jmvqiz660URmXprPcOIrWJnduSxKWb5kEkf4j216UCrO76He4R1WcTuiHupVtVPr7SX9Dt+YY9FSJYKrrTfmSLh3RS04XdSaHb7u1DTSysN+1kfB5BVA7A8vT41j8Zcp0oU4rLb/n5JbVrLbJpZASAFCGU/zAggj1EVj0beUpaWsFqdRc0eeMccittEelpJpNooIxqkc+JxyVR4u2AK2qFu2sR5FSc/Nm50f4TIGNzc4Nw66Qq7pBHsexQ+O4BZ/5iByAUDTp01BYRXbyd2pD4KAUAoBQCgFAKAp628xfdH0Fb1PuI5i58RmSpCuKAUAoBQCgFARbre4d2tpa3YHeiY28hxvpOXiJPoHeHtIrFuYaZnSWVRTp/I1egfSSEWyxTSqjoSo1sBleanJ28cfCqU4vOTdtq0dGmT5Emt5bWPLI0K6iWYgoMk8yT4143LEezW6waV30vtUziQOf7SMfmJCn4E190s8uvTzhMjXEusAnuxAAnYacsc+HeYAfAKfbXtQK87vHL+fz5GfhnQ7jHECG7Iwof+JOSvyDZf8AKoFelBFWVaTJ50e6j7ZCHvZpLl/FRlE9hOS7e3I9leiJtvmWZwrhEFsmi3hjiX0IoXPrOOZ9ZofDdoD8vddXGHl4rcRhz2cZRAoJwSqLnIzgkMzez50SWcgs/q8jmSwgtbQK0gBM1w4Jigd2LMgAP30q6tOhSACp1MORrSo9pNuRJrwsInnAuj8VtqYZkmf/AFZ5MGSQ+tvBR4IMKPAVYSSWER5OtX0CgFAKAUAoBQCgFAU9beYvuj6Ct6n3Ecxc+IzJUhXFAKAUAoBQCgPskMUsUtvOGMMygPpIDKVIZHXO2QR41VuqHaLbmXLO57GW/Igt71Qyl8Wt3bzKT3Q5aKQ+rSQQT7DWZOjUjzRuU7ilPuyRktOo3iLHvtbxj0l2P6KpqInJjwPqFgTDXVy8p/DGBGvsJOpiPZpoCxuAdEbKzA8mto4zjGvGpz7XbLfrQHboBQCgFAUv0a6pmubua94iCqSTPIlvnvMGckGQ81GP5RufHGMEC47a3SNFSNVRFACqoAVQOQAGwFAZaAUAoBQCgFAKAUAoBQFPW3mL7o+grep9xHMXPiMyVIVxQCgFAKAUAoBQG/wH+Jh98fWq914TLVl4yLOrFOlFAKAUAoBQCgFAKAUAoBQCgFAKAUAoBQCgKetvMX3R9BW9T7iOYufEZkqQrigFAKAUAoBQCgN/gP8AEw++PrVe68Jlqy8ZFnVinSigFAKAUAoBQCgFAKAUAoBQCgFAKAUAoBQFPW3mL7o+grep9xHMXPiMyVIVxQCgFAKAUAoBQG/wH+Jh98fWq914TLVl4yLOrFOlFAKAUAoBQCgFAKAUAoBQCgFAKAUAoBQCgKet/MX3R9BW9T7iOXufEZkqUgFAKAUAoBQCgFAb/Af4mH3x9ar3XhMtWXjIs6sQ6UUAoBQCgFAKAUAoBQCgFAKAUAoBQCgFAKAqSy/009xfoK1qfcRg1PFZsVIfRQCgFAKAUAoBQG3wX+Jh98VFW8Nnuh4qLIrKNoUAoBQCgFAKAUAoBQCgFAKAUAoBQCgFAaV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Vijeće roditelja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Vijećnik sudjeluje na sastancima</a:t>
            </a:r>
          </a:p>
          <a:p>
            <a:r>
              <a:rPr lang="hr-HR" dirty="0" smtClean="0"/>
              <a:t>Izvještava razred o odlukama Vijeća roditelja</a:t>
            </a:r>
          </a:p>
          <a:p>
            <a:r>
              <a:rPr lang="hr-HR" dirty="0" smtClean="0"/>
              <a:t>Donosi prijedloge razreda Vijeću roditelja i obrnuto</a:t>
            </a:r>
            <a:endParaRPr lang="hr-HR" dirty="0"/>
          </a:p>
        </p:txBody>
      </p:sp>
      <p:pic>
        <p:nvPicPr>
          <p:cNvPr id="4" name="Picture 2" descr="https://encrypted-tbn1.gstatic.com/images?q=tbn:ANd9GcRfbB7HOLi0KMDUNDQov4koI_YfIAAdrleZdMhADbK45NHtYoM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869160"/>
            <a:ext cx="2154560" cy="1512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Kalendar nastave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POČETAK</a:t>
            </a:r>
            <a:r>
              <a:rPr lang="hr-HR" dirty="0" smtClean="0"/>
              <a:t>: 2. 9.</a:t>
            </a:r>
            <a:endParaRPr lang="hr-HR" dirty="0" smtClean="0"/>
          </a:p>
          <a:p>
            <a:r>
              <a:rPr lang="hr-HR" dirty="0" smtClean="0"/>
              <a:t>ZIMSKI </a:t>
            </a:r>
            <a:r>
              <a:rPr lang="hr-HR" dirty="0" smtClean="0"/>
              <a:t>PRAZNICI: 20. 12 – 13. 1.</a:t>
            </a:r>
            <a:endParaRPr lang="hr-HR" dirty="0" smtClean="0"/>
          </a:p>
          <a:p>
            <a:r>
              <a:rPr lang="hr-HR" dirty="0" smtClean="0"/>
              <a:t>PROLJETNI PRAZNICI</a:t>
            </a:r>
            <a:r>
              <a:rPr lang="hr-HR" dirty="0" smtClean="0"/>
              <a:t>: 14. 4 – 21. </a:t>
            </a:r>
            <a:r>
              <a:rPr lang="hr-HR" dirty="0" smtClean="0"/>
              <a:t>4. </a:t>
            </a:r>
            <a:endParaRPr lang="hr-HR" dirty="0" smtClean="0"/>
          </a:p>
          <a:p>
            <a:r>
              <a:rPr lang="hr-HR" dirty="0" smtClean="0"/>
              <a:t>KRAJ </a:t>
            </a:r>
            <a:r>
              <a:rPr lang="hr-HR" dirty="0" smtClean="0"/>
              <a:t>NASTAVE: 13. 6.</a:t>
            </a:r>
            <a:endParaRPr lang="hr-HR" dirty="0" smtClean="0"/>
          </a:p>
          <a:p>
            <a:r>
              <a:rPr lang="hr-HR" dirty="0" smtClean="0"/>
              <a:t>NERADNI I NENASTAVNI DANI</a:t>
            </a:r>
            <a:r>
              <a:rPr lang="hr-HR" dirty="0" smtClean="0"/>
              <a:t>: 7. i 8.10.; 1.11.; 1. i 2. 5.</a:t>
            </a:r>
            <a:endParaRPr lang="hr-HR" dirty="0"/>
          </a:p>
        </p:txBody>
      </p:sp>
      <p:pic>
        <p:nvPicPr>
          <p:cNvPr id="4" name="Picture 2" descr="https://encrypted-tbn1.gstatic.com/images?q=tbn:ANd9GcRfbB7HOLi0KMDUNDQov4koI_YfIAAdrleZdMhADbK45NHtYoM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869160"/>
            <a:ext cx="2154560" cy="1512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Dodatni radni </a:t>
            </a:r>
            <a:r>
              <a:rPr lang="hr-HR" dirty="0" smtClean="0">
                <a:solidFill>
                  <a:srgbClr val="FF0000"/>
                </a:solidFill>
              </a:rPr>
              <a:t>materijali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51510" indent="-514350"/>
            <a:r>
              <a:rPr lang="hr-HR" dirty="0" smtClean="0"/>
              <a:t>Nužni za kvalitetno i objektivno ocjenjivanje</a:t>
            </a:r>
          </a:p>
          <a:p>
            <a:pPr marL="651510" indent="-514350"/>
            <a:r>
              <a:rPr lang="hr-HR" dirty="0" smtClean="0"/>
              <a:t>Testovi:</a:t>
            </a:r>
          </a:p>
          <a:p>
            <a:pPr marL="1042416" lvl="1" indent="-457200"/>
            <a:r>
              <a:rPr lang="hr-HR" dirty="0" smtClean="0"/>
              <a:t>Matematika – 20kn</a:t>
            </a:r>
          </a:p>
          <a:p>
            <a:pPr marL="1042416" lvl="1" indent="-457200"/>
            <a:r>
              <a:rPr lang="hr-HR" dirty="0" smtClean="0"/>
              <a:t>Priroda i društvo - 20kn</a:t>
            </a:r>
          </a:p>
          <a:p>
            <a:pPr marL="1042416" lvl="1" indent="-457200"/>
            <a:r>
              <a:rPr lang="hr-HR" dirty="0" smtClean="0"/>
              <a:t>Hrvatski jezik – 15kn</a:t>
            </a:r>
          </a:p>
          <a:p>
            <a:pPr marL="1042416" lvl="1" indent="-457200"/>
            <a:endParaRPr lang="hr-HR" dirty="0" smtClean="0"/>
          </a:p>
          <a:p>
            <a:pPr marL="1042416" lvl="1" indent="-457200"/>
            <a:r>
              <a:rPr lang="hr-HR" dirty="0" smtClean="0"/>
              <a:t>Dječji časopis – po želji, na kućnu </a:t>
            </a:r>
            <a:r>
              <a:rPr lang="hr-HR" dirty="0" smtClean="0"/>
              <a:t>adresu</a:t>
            </a:r>
            <a:endParaRPr lang="hr-HR" dirty="0" smtClean="0"/>
          </a:p>
          <a:p>
            <a:pPr>
              <a:buNone/>
            </a:pPr>
            <a:endParaRPr lang="hr-HR" dirty="0"/>
          </a:p>
        </p:txBody>
      </p:sp>
      <p:pic>
        <p:nvPicPr>
          <p:cNvPr id="4" name="Picture 2" descr="https://encrypted-tbn1.gstatic.com/images?q=tbn:ANd9GcRfbB7HOLi0KMDUNDQov4koI_YfIAAdrleZdMhADbK45NHtYoM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869160"/>
            <a:ext cx="2154560" cy="1512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Razno: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Sat informacija: četvrtak 2. sat</a:t>
            </a:r>
          </a:p>
          <a:p>
            <a:r>
              <a:rPr lang="hr-HR" dirty="0" smtClean="0"/>
              <a:t>Izvanučionička nastava (papir za potpis):</a:t>
            </a:r>
          </a:p>
          <a:p>
            <a:pPr algn="ctr">
              <a:buFont typeface="Wingdings" pitchFamily="2" charset="2"/>
              <a:buChar char="q"/>
            </a:pPr>
            <a:r>
              <a:rPr lang="hr-HR" i="1" dirty="0" smtClean="0"/>
              <a:t>Split i kazalište</a:t>
            </a:r>
          </a:p>
          <a:p>
            <a:pPr algn="ctr">
              <a:buFont typeface="Wingdings" pitchFamily="2" charset="2"/>
              <a:buChar char="q"/>
            </a:pPr>
            <a:r>
              <a:rPr lang="hr-HR" i="1" dirty="0" smtClean="0"/>
              <a:t>Zračna luka, Solin, Klis, Vranjača</a:t>
            </a:r>
          </a:p>
          <a:p>
            <a:pPr algn="ctr">
              <a:buFont typeface="Wingdings" pitchFamily="2" charset="2"/>
              <a:buChar char="q"/>
            </a:pPr>
            <a:r>
              <a:rPr lang="hr-HR" i="1" dirty="0" smtClean="0"/>
              <a:t>Prijedlog za Zvjezdarnicu Mosor?</a:t>
            </a:r>
          </a:p>
          <a:p>
            <a:pPr algn="ctr">
              <a:buFont typeface="Wingdings" pitchFamily="2" charset="2"/>
              <a:buChar char="q"/>
            </a:pPr>
            <a:r>
              <a:rPr lang="hr-HR" i="1" dirty="0" smtClean="0"/>
              <a:t>Napomene o ekskurziji</a:t>
            </a:r>
          </a:p>
          <a:p>
            <a:r>
              <a:rPr lang="hr-HR" dirty="0" smtClean="0"/>
              <a:t>U Hrvatskoj kreće projekt </a:t>
            </a:r>
            <a:r>
              <a:rPr lang="hr-HR" i="1" dirty="0" smtClean="0"/>
              <a:t>Školsko voće</a:t>
            </a:r>
          </a:p>
          <a:p>
            <a:r>
              <a:rPr lang="hr-HR" dirty="0" smtClean="0"/>
              <a:t>Razredni i školski projekti u kurikulu</a:t>
            </a:r>
          </a:p>
          <a:p>
            <a:r>
              <a:rPr lang="hr-HR" dirty="0" smtClean="0"/>
              <a:t>Dogovor za radionice za roditelje</a:t>
            </a:r>
          </a:p>
          <a:p>
            <a:r>
              <a:rPr lang="hr-HR" dirty="0" smtClean="0"/>
              <a:t>VAŠA PITANJA...... </a:t>
            </a:r>
            <a:r>
              <a:rPr lang="hr-HR" dirty="0" smtClean="0">
                <a:sym typeface="Wingdings" pitchFamily="2" charset="2"/>
              </a:rPr>
              <a:t></a:t>
            </a:r>
            <a:endParaRPr lang="hr-HR" dirty="0" smtClean="0"/>
          </a:p>
          <a:p>
            <a:pPr>
              <a:buNone/>
            </a:pPr>
            <a:endParaRPr lang="hr-HR" dirty="0" smtClean="0"/>
          </a:p>
          <a:p>
            <a:endParaRPr lang="hr-HR" dirty="0"/>
          </a:p>
        </p:txBody>
      </p:sp>
      <p:sp>
        <p:nvSpPr>
          <p:cNvPr id="14340" name="AutoShape 4" descr="data:image/jpeg;base64,/9j/4AAQSkZJRgABAQAAAQABAAD/2wCEAAkGBxMSEhUUEhQVFhQXFxgZGRcXFxgZHBgZGBwXHBsZFxcdHCggGBslGxwcJDEhJSkrLy4uGCAzODMsNygtLysBCgoKDg0OGxAQGzQkICYxNDQyLCwsLCw0LS8sNDAsLywsLC8sLyw0NCwsLCw0LywsLCwsLCwsLDQsLCwsLCwsLP/AABEIAK4BIgMBEQACEQEDEQH/xAAcAAEAAgMBAQEAAAAAAAAAAAAABQYDBAcBAgj/xABJEAACAQIEAwQHBAcGAwgDAAABAgMAEQQFEiEGMUETIlFhBzJxgZGhsRQjYsFCUoKS0eHwFSRyssLSU6LiMzRDY4Ojs/EIJYT/xAAbAQEAAgMBAQAAAAAAAAAAAAAABAUBAgMGB//EADwRAAEDAgMFBwMDAwMDBQAAAAEAAgMEERIhMQUTQVFhInGBkbHB8COh0RQy4UJS8RUkMzRTYgYlcqLS/9oADAMBAAIRAxEAPwDuNESiJREoiURKIlESiJREoiURKIlESiJREoiURKIlESiJREoiURKIlESiJREoiURKIlESiJREoiURKIlESiJREoiURKIlESiJREoiURKIlESiJREoiURKIlESiJREoiURKIlESiJREoiURKIlESiJREoiURKIlESiJREoiURKIvAaXRe0RKIlESiJREoiURKIlESiJREoiURKIlESiJREoiURKIlESiJREoiURY5Z1W2ogXNhc2ufAVzfKyO2MgX5rIaToFkrosJREoiURKIlESiJREoi1cza0Mh/A30qLWuw08h6H0XSIXeO9aeSLphT3n4kmtNksDaRg8fMkrFS68pWzHmCElRIhYEgjULgjYgi971MEkZNgRfvWpilaA4tNuditjta3wrniXolphWcS97QVixTEF7rFLFZuF7qFYsl0vRZXtESiJREoiURKIlESiJRF5eiJqFLLF15rFZsUuF52gpYpiCdqKYVjEF52tZwpiXna0wrGJedoaWTEV5rNZsFi5UVxECYgeqsD9R+dU+3G/7YPGrSD7e6lUZ+pY8QpqN7gHxAPxqza7E0FciLGy+q2WEoiURKIlESiJREoijs/e0D+dh8SKrtqvw0j/D7kLvTi8gX1gUtGg8FX6CplGzBTsbyaPRR5Td7j1VAy7DYeeac4iTQCxKnUFvqZieYt4fGvOwR088shldbPLO3Er19RLU08MYgbiyzyJ0A5KT4VkZcU8UchkgVTv06WI8De4252qZs5zm1Do2OxMA+fOKg7Uax9K2WRmGQnx6/OCns6xzJZUPeO562A/r5Guu1q58OGOI9o59wH59AVS0sIfdztPdbOVTl4lZjdt7+4n8rVL2bO6ema95uc7+BPsuVQwMkIGi0sXnREhjhjMjDn4C3Pl9asLLoymGHE82CyZXnAlYxupSQdD1tz8wfKhCxLT4BiabhZ8BmSysygMCvO9rc7bb10kiLACeKr4qhshLQNF6Mzj7Tsxcty2BI89/Ksbp2HEdE/UMx4Bqs2LxaRLqc2W9r2J3PsFRppmQtxPNgpkUT5XYWC5WsudwH/wAVfmPyrgK+mP8AWF2NFUD+krZixiMpdXBUc2vYC3ma7NmjczGCLc1wkjfGbPFisEWcQM2kSqT7efsPI1ybW0znYWvF1zut69S1lYMXi0iXVI4VfFjb3DxNbNYXGzRdc3yNjGJ5sFiwOaQzXEUisRzAO9vGx3tWz4ns/cLLWKojl/Y669x+YRQLqlcIOl+Z9gG591R5JWRi7zZTIKeWd2GNtysOXZ3h5zaKQM36pBU+0BgCfdWkVTFIbNK6VFDUU4vI2w56+iyxZijStCL61Fztt06+8VoyrjdMYR+4fPdRF84jMlSZISG1OLg7W68979PCsSVjGTtgINz5cfwix5nmoiIRVLyH9Efn/Co9btIQOEbG4nngptNRmUF7jZo4rXizplYLPGY78j09/lUePar2SBlTHgvofnwLq6ha5pdC7FbgozjPiSWF48NhVDYmW1iRfQCSAbHa5IPPYAEmrOWUghrdVR1E7mkMZ+4qHx8mbYBRiJJkxEYI7RPC5tz0AgdLjkTytXM72MYibri81EIxk3HFSOeY8SnA4mNm7N2W4uf1kNiOVx3gfZUtjg4XXp9kubLBKANW3Hkf4VzrKqFq5omqFx+G/wAN/wAqg7SZjpZB0v5ZrtTm0jVnyeTVDGfwgfDb8q02c/FSxnpbyyXSYWkK3KmrklESiJREoiURKIlEURxOfugP1nA+RP5VT7bN6cM/ucB6n2Uml/ffkFkzKfsoZH/VQke0Db52q1mfuonO5BcKaPezNZzIVJ4aXBGJhiSuvVtfULLYWsR53rz9AKMxkTWvfjy716jaRrhKDT3w24W17itzhTEqmInWMn7OFLb9LEAH4X8zYeFddnzMjlkwn6YF81G2tE51PG6QfUvbLxv7Ldixl5HkdGIYFRboDt9PqagR1eKZ88rCQ4EC3Dh3ae/NV7orMDGm1lucOz2V16jvD4fy+dWGwJey+I8M/PL2+64VrO013NfHCK3jdv0i9ifYAfqTXo3LWtPaA6KUGEiMmuwMgtc33G3UX22rXgo+N4bh4Kr4bGOva9mDdtyw/RUXufLnzqzdG04cXBedZM5uPBx48grFkmHRYlZN9QuSeZPUe49KhTucXkO4K0pY2NjBbxW5PArizqGHOxF6jSRskGF4uOqmMkcw3abFV1cFGcayaF0BL6bbXsOnvqlFPEa4x4Ra2nkrczyCiD8RvfXzXxn0IMkOFj7iE6iB+IkX9wB+Nc9oRgyx0keTTmfH/BVPJI6R13G5W5mXD8PYtoXSyqSDc72F7N43qVU7Lg3JwCxA17ua0stnhrFGTDqWNyCVv425fK1d9lzGWmaXajLyWQoPjJWWeGZ4zJAg3Xpe5vq8L93nsdNq9BSWLHMBs4qn2iC2Vkjm4mDh+ft5LFlYws2Kjlw79gw5xFLa+d9JDad12sPC9qzLvWRFsgxDnfRawfp5Z2viOE/221+9tOSNAMXmjpL3o4U2U8jbTsf2mv52FeYwierIdoP4/K96Hmk2Y10eTnnXz9gpefhaIzxzRnstBuVjAAYg7eQ2uDtuDUl1EzeB7crclAZtWUQOif2r8Sb2+cM8lp4rEmHHOyozlkHdXn6q78j4VVSymn2g5waXXGg8PwqrivnEY13xOHZ4mi72kar73IHUDlf51pJUySVcL3sLc7Z8b5ck4rfwX/fZdXOxt/y/6a601v8AU5MWtsvt7K2m/wCiZh04/f3WxxMgMBJ5hhb37fSpO22tNKSeBFvT0XLZriJ7DkVTc5k7DMcBiZdo3iVSx6MAykk9AA6n410gccMT3cWj0/lU1eBHW4uFyPX8q3cYzKuBxJcixidR5swIUDz1EVOmI3ZXSoIETr8lTcLhm/saFjcESl18gzOB8zesU37ArL/00cLw08QfW6uLcVYUKC0ouQDZQzEG3LYbe+u9itxsupLiA3zyUlhp1mjDrfS63F+dj41o9uJpaeKiSMdDIWu1BWHhl/uSp5qxH0P51TbFd/tsB1aSPf3UmqHbvzUvVuoyURKIlESiJREoiURQ2f7tAo5l7/C38aqNp9qWBnN1/K35UmDJrz0W24a1mj1D8JDD4Naro4TkVDGJpuFHzZZhW9eBR7YyvzAA+dR3UUDtWD7KSzaFSzSQ+d/VZYsBBoKRhVUkE6CLm3ievvrWSgidEYrWB5ZLR1XK9+NzrnrmtzDQCNQq8hXWngZBGI2aBcpHl7sRWnDl5WZpAw0te628d/rUGLZ7oqt07XZG+Vuf8rs6cOiDCMwtD+zp4GY4cqUbfSbbfHw8b1a3B1XTexSAbzULNluVtHrlkOqVgbW6X/M/Ks3ubLlUz4mYGDIJw/giqOJFI1G1j1FvpvXeokDnAtKqaOEtY4PGq+cmWSF2iZW0E91rG1/b0uPnWZi17Q8HNYpg+J5jcMuB+c1N1FU9V3BvfMJf8JHwCVSQm+0n93/5VvMLUDO/8r3iXDuskeIjGrR6w8gbj3bkGs7TikbIypjF8OvzzVOVizDiRJIykKsZHGm1uV+fLmfZXOo2syWLBCCXOytbRLqXyPBGGFUPrblvad7e7l7qsqCnMEDWHXj4rIURxBm02GxCM1zhSNwqjnYggsevIgXF6uYIWSxkD9yrKuplgma4/s+cfl1B4+aLFYqH7HGQ2oF2C6eTA6iBytY3PW/WpMbXxRO3p7lBlfHUTs3AzvmdOPtzUrnMT4TF/a0QvE66ZAvNdgL+Q7qm/K4I2uK8tM10E2+aLg6/PJe/pHsq6T9I51nA3bfj8ufta9lhXOJ8biIhhu1iiX12NtxcX1Ddb2FgNzua1/USVErd3cAa/PRdDRwUVO81FnOOg/Gh7+5Sk0bDMFYK2nTYtY29VuvLnauT2PG0muANrZm2Wh/hec4r74kwsjtCY1LFWJNunqn8q32nDLI6MxtvY39EK2M1y1nYSxHTIvz/AJ/Ws19A+R4ngNnj7/PuFYUtU1jTFILtK1mwGInIE5VUBvZeZ+FRnUdZVuAqSA0cBx+d/guwqKeAEwglx5rdzrJYcVF2Uq93mpGxQjYFT0NvdV26Nrm4VTyxiUWcqovo8hBUTYqV4lO0bMFAHhe+w9gFchS31JUX9E3+pxI5K1zwYd4hCQDGAoCJqsAttIGjewsKlBtlYQSuhcHRmxH+FiiynDD1cMp9sf5vaniu7q2pdq8+dvwpBA9rLHpA5AsBb929YuOajnETcrTyO6yzoeeoNYed/wCVUWzuxUzxdb+d/wCFMmzjY7opqrlRkoiURKIlESiJREoiiMfvioB4Bj8j/CqiqGKvhHIE/PJSY8oXFS9W6jJRFjkhVvWUH2gGsgkaLFgsZwMfRbf4SV+hFZxFYwhefYx0Zx+1f/NemIpgC8+yt0kPvVfyArOLosYOq87CT9dPeh/3UxDkmEp2Un4D8R/GmIJhK80y/qp++f8AZWbtWMJS0n6i/v8A/TS4TCV53/8Ah/8AMKx2UsU1P/wz+8v8azcc0sV8hSDcRWPjdP41qGsBulivq7/8M/vL/GtrjmlihDn/AMMe9hS45phK8SJx6saD2Nb6LQuB1KwGW0C+tEv6qfvn/ZS7VnCV72Un4B8T/CsXCzhKdhJ+sn7h/wB9MQ5JhK9+zN1k+Cj870xDkmFPsh6yP/yD6LWMXRMK9+xL1Ln9th9DTGVnCF79ij6qD7d/rTEUwhZEgVeSqPYAKwSSs2CyVhZSiJRFDL3cafxp9Lf7apm/T2mf/Jvz0Uo50/cfnqpmrlRUoiURKIlESiJREoiiR3sYfwxfn/OqgdraZ6M9/wCVJ0g7ypardRkoiURKIlESiJREoiURKIlESiJREoiURKIlESiJREoi5Xxp6UmilaDBqt0Yq8kgPrKxDKqbbC3rHnfYdajyTWNgpDIbi5Wnwv6WJjMqYxEaN2C641KshOwJW5DLf2HfryrVk5vYrLoRbJdgqUoyURKIlESiKGzXu4iB/ElfjYf6jVNX9isgk6keeXupUOcbwpmrlRUoiURKIlESiLDi8UkSNJK6oii7MxACgdSTsKIqjgfSnlU0ixpibMxCqWjlRSTy7zIAPfaizYqey7fEzt4aV/r4VUUfarZ3dw+eSkS5RMClqt1GSiLxmA3OwogzWrBmULtpSWNm8A6k/AGuTZ4nHC1wJ712fTTMbicwgcyCtuuq4pREoiURY451b1WU+wg0RZKIlESiJREoiURKIlESiJREoi/OPpDyr7NmE6D1WParckm0m5uT+LV8Kgyts5TYzdoUXkGXfacTDAb2kkVWtz0k9637N60aLuAWzjYEr9RVYqAuF+lXj/GfbJMDhXaJEKITHtK7kA2VwbgHUBYWO3Pe1MgLlFoZRxNnWWysZ1nxMCLrkSQlxoP6STEFlIJ35gWNxYXHFlTE+1naro6J7dQu7wZlG0C4jUFiZFk1NsArAEE35bGupIAuVoASbBRR42wOvR2w5X1WbT7NVrXrh+qiva67/pZbXss/EDhoUkQhgGVgQbggjYg9Ryqu2z/wNlb/AEuB+eNltTDtlp5LX4t4xw+Xohl1s0l9CIASQLXY3IAUXHXrterYyAC64xxOeclRsu9MZMlp8OojJtqRySvgSpHeHjbfwB5VzE/MLuaXLIroXCnEUePw4niBXcq6Hmji11JHPYgg9QRXVrg4XCjyMLDYqZrZaJREoi5l6bHd/wCzsOF1JLi11rfZglu63ipDE/s1ymdhjcehW8bbuAUZnXA+CxU4LRNFpFz2XZxrLe2zAd428bDmReqKKsljZkb99zZWboGOdpb3V04dRosJN2Cd5AVjQkvuiDSLk3bc9al7PxYZZBmSfM2v6lRZ8ONrTkFRc7z3EOFjkkfUu8m+k67nawsAFFth1rnNUvc1rb9/f/CmMiYNAp70d8Qymb7PK7OrglCxJKsouQCd7FQdvKu1FUOxYHG6j1ULcOIBSXpGxTDsowbIQzEeJFrX9n51w2zI4BrBoVY7CiZ25DqMu7/Kh4MkXT3mYMpBJFrcgbDwI23/AJVViHCAbeKlO2g4k2tbl+Vf8k1CBNbFjYm556bnTqPUhbb16ekx7luPVebqSwyksFh8vbxXPeIvSLKZGXC6VjU2Dkai/nY7AX5ez3VHkq3XszRdmU4t2lnyP0lMXC4pFCk/9ol+77V3uBvy8vDfaOszs9avpsuysPpo4gdIYIIXss4Z3ZT60a6bKCP0WLXPiFtyJqRM/IW4rFMy5JPBcci7pBXukciuxHsI3FRlNOeq7n6O+KpZ8D982qWORotbc2ACspPi1mt56bmoO0tpy07RHELvP2HNRTTgv6KfjzFidmJ+h9njXmTtLaMRErnHPnp4jqupgZbRTmFm1qD/AFevcbPqv1VO2Xnr3jIqBI3C4hQHEfFS4aWKAIxkkdAGYWQIzAM2rrpHSrBsdwXcAoks4Y4MAzKrOaekp9ZGGjTswdmk1Et5gAjSPbf3VUPrjfsDLqrplCLds59F7H6Sn7By0aiddBUC+iQF1DLa91bSTbc/KxlUdQJn4HZFQtoRGniMjMwLeq+OPuNcRHg4uzifDS4hmA1Ea1jQLqI/VJLAbi4F+Rsa61DsGQK2oGb7tOFuhXKYcRKj9oksqyXvrDtqv5te599Qd4691cmFpFrLrmW8VYrFZfEU2mZ3iklFgAYwGv4KzKQfLvW6WzU1D2xAt48fnNRqamgbM4y5gaDnf8fhRSHGQN2hldbWJLSagb9CtzqvblaqoVL2EEON1dF1HM3BhB6AW8uS6AnEca4JcXLsukEhd+9fSVXxOrb61fsnBiEhXmpKJ4qTA3M3+2t/Jc+4pzXCZpGXOHkEkPJlkVXEZO+2llYeR5dOe9ZU14Dw0ttfRxPHkR14ZqYNnuikDXuyPHryWjw1icHgETEfZmklYkIZJAxCjm6gIFTnbkSbc9zWIq20pYG3tqb8ToAFs7Z7pJTG12Q1y48l13JszTEwpNHfS4vY8weRBt1BBHuq5Y8PaHBVU0LoZCx2oXPzk4TMsS0kAV9RlhmtftUlVQy6iPWjZLWvsHGwBuavaWNoBv2Tw5W/PspNHhJtxCn8rwqu6JbugXNtgbcwVtuDvfwqLStZLMbi3EBdpy6ONQnpaSTXAd+y0sALGwe45nlci1h+E+dTq/FccvdaUNrHmuf1XqwXQ+CMZJLgp43IKxadHK4BuSD5bbe0jpXWW8lFI08NPDNQZWhszSOK3uKuHYcbBA8moSKhjDDoGsSbEW1XXY/iPlbqZiKSKTjlfy/IXOEfVc1cc4kyB8K5uD2RZljZiLsF6kDl8K3ilEg6qQRZXn0F4n72eMl/U1qP0L3RXJ/GbJbyBqbAdQolUMgV2KpChpREoijOIMMGi1dokZQ6tbjuhf0g24sCOt9jY72seFRC2VmFy6RSGN1wqwcZEb6XVhyuL+7mPka84MDSbm45g29QrNlRG4Xvbv8ARWThveG/Usb+O1hv52APvq52WQ6nDhxJ9beyg1ZvIuU8WqRjJwej292lbfKq+ZuGRw6qwiN2ArFw3iDHi4GG/wB6g9zHSfkazA7DK09fXJJReMjoup8VpHoVmkijdSdPasFVgbal+h28BVrV0pqGgN1HwqJQzYHEEEg8uBGh+c1DYQpMdERjbWbtYg3uACxt6w0gC/gKpGRzPIYL5acgpjixoLirkkVkC36Wv7udejY3C0NVO43N1+fcwwbQyvE4IZDax5+Iv5kEH31TOaWuLSrNrsQutY1qsroPH3B882X4Vo1LT4aMK0YsSVZV1BbesVKiwHMX5m17UxndjmFDilAeeRXHhGxbSFYte2kAlieVgvMm+1q4KZdd14Y4abB5aiuPvrtK429ZwBov0soRSfImsVVOwxguytqfnWyjMmJlOHwWYMLkgjYb+I57nflby8aopGsfFgcOdz0/hT8Jvc6KyZCG7EFhYkkjxt0v52q82XBuYNLXN7KrqiDIbLmnHmNlxOLlhXURCPu0QXLP3b7Dck3PuHtrvFKX1W7J7NiPstamLDSbxou64I8/nmqghJG4tVbOyNr7RuxBWdNJK+O8zMLuVwfH/KyQQM7jTey3clb3ULvqNuQBtv0qZSOhEbxmH2OfTp/PgoNcyodNGcjHcXHG/M/x49LfLl0ua5bckticLI2gncyKVUlCfEg7HxQX5k1mEumhz1CkEtgn6Fc0ljKkhgQRzB6VyViDfRdf9H0DHLmh7IqwZmLXVjqLG2qM7qwW1gR+j8e7w7cZNuRw+dFVz23176rPm80SpeUXGwC2HeIIO1xfp7LVSA9nCPNWFPFI6W8Zzt5KvcT4z/8AWQKoCiTEStpHJQpey/8AMDViw/7Zo6n3UqOO1c++dmgX55DNbuV4HDxRIbDUy7ksAT4399eWqZp5HkZ2uqOonMrryHwvkPBfeNw2GlUghL22OobeytIpaiN1xfyXNk+67UbrHv8AUcVs+jjOFgwMvak2Scqo695UOkD/ABajXs4ahscRJ55Kx2lAZahuDi2/3OfotbNc4llmL9o2hVLLBaxLC+nmPDbb8zUUVAmYWO1c8dom4a3TIXtcddc+ijup3xfUbmGtOQtmepz1UjwFxaZ5DDKkYcqSjoNOq25Vhc723B8jXpZdmx0zLx+Ol+/ID0VBBXvndaTwtf3JW76Qsmlni1LKoSM6tDAKOVidd+g5Ajqd+VVdTTvmADPJWkFTHBd0mQ5rkTTKOZt7QR7rHr5VWup5WmxaVYiqhLQ7GLHMZ69y6L6P8BIMNLIXQRPzRgQwZOpvYJcHkQbjTy69ZKWRtO4Oyvnbu6qO+ojdKANRkfHpryVrwUKvh2BcBVJIJOy2FySfCxrlRwb2lLL5A5dOPutZH7uYED+VzPjnJjiis0OIgaCNbF+1JQEstyCLrYDnyO3XakFon7p2vPgpRu4Xse7ir96PeEly+A3IeaSxkdb6dr6VW/QA8+pJ8quY2YQquaTGVa63XJKIlEXLfSNm7TY2PBKfuo17WZejtzRW8Qvda3K7DwFVu0Zi2MgfPgUm27pnScTkPf3UVk6EzMgGwYMPeLn6VQzAuYDxsu0zRMyml/qNweuA6+XsrTw7j3gxLoVusrXIHQhRpb90WPs8qkUVW6mFjpb7rjWvcZ2t4WHufW6hs4wsU2IeQkurHmG0k7dCQdgeRtawFtq5OneTd2qt4YC6IWyWfhrLUixPa2usYZ7PZmtbawAG4O97V2pam0rT1t55LnUxYYrcSozG50mIftJmcuegVSqqf0VuOX1r2G7toEZAGCzfdRGcsYVjmwzaNL61KgKGKkA3UEg2JFxyIY+FcZ2fTJblbNbWBu06Ls0GeRHCJi3YJG0ayEnpqANvM3NreNc23cMlQy2iJxcFz3jTNsFiNLPG8chP/aAAllA2DWuL+3w51WRuNdfctzGt8sltFWxQ/wDKSBw4r74AwWBaRHJlaS/3faABdQLbrpJv09bqtbtZHDMIpD2/t3d9lsa1sw+np1Vt40xa6OyYmzKbgdT0+B3+FTZXta3tcVO2fCXHEFxAYUrjwvUve6kn1gTc9eu9Qb5XU3BabCu/cOYgPhxvqVe73tzYAetfmantwublmFVVkZjl5cVSxn3byMIE0HVeNhve3IsD7ja1S/8AR6aKz3DTPU/lUL9uVDnbthvfTIac1aMpziRQqzlWN7F1IG/morD2scfp38j6rpDUPGUlvMei5/i8eMPj5cY+rs48TIndFyzd4aBcgDuXN/Lzqro6V9TUkt4E/hXtVUsgpgHcQFIcSYfDzBJ4sJMHl7zoHiiIvvdkdrXJ8PbUGaoonzvjEgaWn91i5ru7CDp4LpTyTCMHCSDw4jvWTEPhcPgGVYpY3mQCSWyy6ORIkZGOlend23rtQvgqcdPE4YtM8sfVt8/DLuXKpmfE5skgOHu071E4DMpsNhMRBCwSd5V717aIwpLyA9BpAAI374IqXs4CMvbINDp10UsxGeRjm6ZHvz08VUXYFtRxwL7jlMed7jXp1bk3O3WrP6f/AGhfnldT20rhU7y/Z/s7NtLW155rr3CPE/8AcbzOjywizFLaWUluyYW8VWx2vdTsKi1D2tIwNOZAA6/M+5VElDLvsHO/z591W58S2Nl1yhQFHJAR18yd/PwHI8q7SUNJIbgG/U/hQp6ramyxu3llnXILbki1h/Vlx4g8Vv5pw4JIOzuE03ZBc7MQBcgkmxsL1zfSQlmBgt1WlNtWrinEsrrjiDxHt00HgsWFwTMNzpVdrnx8AOtfPpnbpxa7VYYwydrgsk2X2BKNqtuRaxt4jxrkycONitnwWFwbr7yHKQuH1atLGd5OdgbF0Vb9Nt6nuqfqAHSwHoVdb9z2gAX7IHoVJS4YyQyA7kC6bg2YAkEb7b2rV0rRI0t8VpGTG8E/AtLg3JolxAmIOsM+nfYalPT3mvWQ7Uml3cJPZw58yRfj4Ktfs6KMulAzv69PFa3pD4pDYgYKPfRdpT0L6dSJ7hufaPA1YMk3d3eXetZqATQNLxkXjLmAC4jxIAXNndnJJuSffVWSXG51XmHvknfiOZPL0A4AcBwVo4WmmEckRJWIldiDckXNh5VB2jUPbEIuBXqtgxTG5lbYNFhcEHPh3DO3/wAj4TyTME7MMdF9VvE+dU28dhwXyJvbqvR7tuLHbPmqnnsS4eQPF3TKGDoACjDYXK+O/wDW97GlJnYWvzw2seIXaJjS7NdB9HmcuEiw076y0YaLbdYwo0ozW7x0i99+W5NWtLVmR5jIyHHqOFlVbRo2AGaIWANj38/ngr1ViqVKIlEXFsXIrZhjzf7ztreehVCi3vBv7q8/tQuxjl7rpWh+7j/tt9/nutvL1Jf7rdgbmxv7zVY7Fa9lFgErnjBw+ylMLh2WPFTPfWI3sTzuQ248gAAKyCS5oPRTo2vdMTJ4X5ErAQBaxvtyHTyrm17s+C9EACTcLfyyQdolup+R2rW7icyuM7Bu3ZKmZjw3P2jhdJUOwXSwB0gm21+dq+hwTh0TXHUgei4iQEC6h8XC7tFBe2qTRveysSF3HTc7+ytpSNzI7/xPotzpcK05rkeJMGEw7zq0MYfWFuNPechjf1u4Qo8LeZNUsO1IYKcv/q4D0/PcvO7VpJJJMQyZxWyUiUBCkRC2FpSrNttvc7GvNb6oLzIwkE/23GufBRSYgMJtlzstbOMKXhvh+46WYCM7MF37hHqsNjt4VO2XUNZVh1RnfieBPE38ui1mYXx2i16ce5Sk808/ZGYDtWQXtyuCVv4b26datql7JHDdm4XrNnB0dP8AUFiNVX85yVkzLDd1wXDC2mxugY3v+lcEbeArngIyWTK10gkByVokxM2Ew+IjI0syra55Bzp1Dztf5VY7MZ9XA4dfnkq7bj2upjLGdMvT85Ku5DP2ciN4ONvLar6oZjYW8wvnbpN1VRvU3mOblXZQlt+d/HcWFvPzqPHD2Bmu1RtDdyluDjzUq2WQPBh4oxqKyicsd2Lg7sx66hf3W8q8ztCV1LHJBFq5rr88wc+/j4L2tOG1kYnfwtbll7flZ5MRHFtffr1Jv1Y187Mb5jdunBWwa5+aOEnUgb3BHLfcEWIPQ/OulPvYZ2W1uPO4Wr2ZFrtCqn6SY0hghngUK8ithpBz7nZ6dh0OkAX8LeFfSaYtnO9OvHvC0po8DzEdBmFzHtVta4v4edWd24VfB8W6tbPl1V+9H2WrJg5t7M03MfgVdII6jvH4+VUlZUuhqWWF8tO88OuSgCTdvxKQyWSxcfhuPMjfbz0hredqu4zxVF/6qaQ6N3Ahw8RY/cX8lYkxOre4F99he9/DwroW20XnI3tfcvdbuF793DzWpj5GSwNx5Hbnvcd03Jv5V4jbtE1tWZBo4X8RkeI6HjqrCnme2MNOo9NeR9ljweNuwuTbcch1B67dapH04aL29f5UmOe7h8/C2MRhCYoQHdRpY90gX1MTvcGpR+mcwDcA5q62c76Wi+MvDRyga3ZSj31abXA2Gyiskte05AHLRS57Ojv1Cx5FnKpijC3O6un4rAal+Av8fCr1tOWU0VU3gSCPE2Pt5Ks3uKV8J4jLyXOuIMPLHjZzIGBeWV1Y3AdWckMp6ixHs5dKtpHtfEHNN1ja5/8AbOzqC3wXkPasLJrIUclvsPdUdgkcLNvlyXjhWzsYGNeQBwBt6e6lMjlkgxESyKQjyR6geq3sR8/btWk1NcgTN8/nmpNFtOeJ2FrtSL3z5jj3/YLpOfwLE0iKAFKoVA6G6/8AV8ao65jYZ3saLAgEDxH8r2NG90ha4m5z+ei5pxi47WMeC3PvP8qkbOHYcequItVvcG4+T7dhiWJCkJ5BCrKL26C/M1OgDI3g6XP3K2r4m/ppABrn43uu41bLxiURKIvzpxiOwzPFa72MrNy6SWcEfGq6dhcSArGcB9Fflb7GykuC8wUyTOpNo4iSbbcwf9JqqrY3sa0cSVAoDZ7nch89F7w7nUuKeZQ7NbDTO4bbUqraygc2uwsNutTW0RFzYXsVzp5XOma5x5XVriUEX53rhT07AwEi5K9Y5xuvjEIwF0Davw3vtuSLb7AE11ZTR7+MgcdOGhPstHO7JxKNG/LevSrgq5nGJ1YhGRO92ylUXcsVIG3mzAe81s5pMLxa+R+60c5rGDEbd66bxVgDFZlJ0tsL8wRvXjtpUwgDbZi6qamoMsQadbqmHBj9cf176j/qD/aVRfpx/cFt4CMJfvXuRy8r3v8AGo88hdbKykQR4LkG6lsO4EiMdwADbyDXtV1SuuLlexBL4cuPuEzbiTGfbcMYzaE9oHQC67C41demx9tTjM4m6ifo4xZtr9VMYjAxZjOhcuoWMF0HUqxsL+B1Hlvt0qXS1JZIXN1It3ZqBXUV4BG85B18uOS58cQrTzqvSRtwLAjUw7o6CvQj9re5fP8AaY7d+pVjeGOWWzXDaASb7Hl0AJvYjwqKXuY24F1IdDDPNZ2Rtf5kfZT+XQstjHuF7vK21uQ3JPdv8K8vtWJ7XPmH9pJHS1ivY7MmZuBAdBkD97KtY1iXN/E/U/17q8azJgA5L0rdAtzIHPagLzsbfl87VkXxsI1xNt5rnPbBmo70p4bsI8GHUODJIzL+jdUGkHxG+/jYive0NKY2lpOZXGicKiYgZBUhczxFtQmYD9QGy+zQO7bytarHdR6Yfnqr7cQjsYPnfqrzwfKmHizNk0EJHE6lfV1yQm4XwGs2t05VCc0GznDMXtfVeU2tK+JmIZWvkehyuqvlWYuZFU23uL8jyP8AXvrvBIS+xXlK/bNTWQiOWxsb3AseI4ZceSvmQSkJtzsN/YW5eFTHi64UbyG5fNVUvSRxW+GkiSEozlWLhtRsLjT6rrzOrn4VXV2zoqsND+F9LcbcweStKUuJcb/M1Vs04vx8YQMYh2sSSqQJD3ZAbbNIRcEEciNqgM2BSg3z/wDr7BTLnmuq5JiGxGX4Kfc3gVWP44+4xNvEqTVPtimMU4LR2bADw4eStaCRoaWlbOEGp1A33F/Z1v4bVV4S0EnJTJnNwnNcy42tBmuEYGzhog9jY6RLbfyZSw8xXp9l/Vp3AjIn55KsqXWeHDVdM9Jbx4fLXRzdpJEEYHPUGDX9gVTf2261JgpTHGWXvndcpoH1wc1gzt6LmmRZmIySd0e1yOlr2PnzrvSVG4cQ7Q/ZePmic04XCxHNSWEzCKXMMKrm0YlQA25m4IJHRSwUeyt6iTfyjDoFN2bQyzOxNGTcye7gr36SsSYEup70jAKfC1tX5fGqOtpv9xiOhz8rCy9tsztm3JclzSdpHDObm1r2A5ez211ga1jcLVdWtop/LMfbChEYq5Zi+kWupC6bsN231bVFlhvMXOFxYW6HO/stmx4pS54uLC1+HPJdsynF9tDHIP00U+8jcfGvQRuxNDua8fUR7qVzORW3W64pRFQvTFgoTgjI8aGXWiJJYa1Ba5Cm2+wO3mTXKXS60le4RloORXOeFMFbDY4oTcxEAnppSRj8jVLVnHUQs639D7LekuIZHdPz+Vi9EeMEeZxAi4kV4+drXGq/n6tredW7DZyixmzgui5jkCLiuyQhI2ZbCxNg1r2Orxv0rp/pUT4y8OcNcgcvRSDtmeOYRYQRlmQb5+K3eCsDpnYtYkIbbHbcX3JNdDs2Ons8OJPUrnFtWaqJY8ADp/kqk+kfFK2YTA/oCNfdoVvqxq4pGjdBcZpJQ/sEjuKrMcoiKuw76lXF736OvytUiwIsFzc6QvBcSV2rjzfDK43swPuIP8q8XtWPExvR35Uqc2YSFzlOy3uHG21iDv8AAbVVnHwVUN2dbrJhHUMAoO/UnyPQD+rVznBLCSukDgH5KfzWVYcLFKb37YpyvcFAb7b2BXp1NXFFTufD2dR/HzzXsoZML8B0wjwsoccRQ+K/Fr/DReu/6eb+1S8TOaufo8lWZZZlO2oJaxFtI1X3A2OofA13ihfGbv4qs2jIDhYO9cnys6Z3U/iHvB/+69Nq0FfOK9vZPQq44RCMQSbgAAcjv3FFh471GJGBbxscKm/AD2Vj0tDEZ2V9IBsoB1MW7oAS1+t/YKqNpujNNIxzrXFr8r5L02zKWSSdp0GueSqWKzSBirq+0hJVSDcG+4IF7b+PPz514NtBUNbZzdONxw+69x+nlYHYh+3UqRyDMYFmju5JkKBSFJVe09XW3JWNj3TvXaLZtQ+VgNmi4Nyb6d1/uuNTTy7txtpfvy1sOQ5rP6c5bYOBeV8QD+7HJ+ZHwr6HQxte84hw9wvLOlfFZzDYri2r8Xzqx/Ss5eqz/qdT/wBxdDyvFKuQMBa74rQT1a2l9z12X5VU17Ax9h0ULaE75IC55uSqrUJeeV79GOM7XENDOdYKEpfbvKRfla91vz/Vru2d+l1Y7PDHvLXBVP06whczAAsDhorACw9aUbfCu8RuFd2AyCjOOcIFwuUyjm+CCH/02uP/AJDRmpWSuwehJ9WURA2Ol5h/7jnf41wmaHEgi62C5DxxxDjcPmOMVMTOgEz6VWVtIXmoC30ja3Ll7aiuo6d2sY8gtg53NVriRJFxGISSR5HSWWMyOSWYxsyAkk36V3YxrG4Wiw5BY1XdeN+F8XmawYiF4yohUrE11N3AZmDbgk90b29UVuDZWez6yKBpa4a8VzjC8I4yQnRh3uBcjZSbe8XPlzri2ohkdhBuVZSy0jjeQA9SP4WzkXA+MxNzFGEtY6nbT7CDY3NbsnjecLDdZfWU8IsNOgU/x5mEsk0cUxBeCJFcryMrBWkYcufd6dKrat+J9uSbPia2Mvbo45dw091X8sy1sVPHh0Nmc+sRfSACSSPIA/KucLS51gpFRMImFx4K74X0X4gbHExqPEIxPwuPrUk0hJzKhjbcQH7DfvXSstwYhijiBJEaKgJ5nSALnz2qY1uEAKglkMkjnnib+a2a2XNKIqH6YcFLLhIuyRpNM6swQFiBokUGw6XIHvrjOQG3K5yMc8ANF1VeEMrmGExCdjIJJFxGlCpVt4SqmzW2LbD21THt17LcG39fypETCymcCMyfwq3wvwlmC4yBlw7qY5UZmYgBQrC+o35WBG16tGPDnWacxqoe5kbYkWXY81H99i/9P/MauYv+nd4qDUf9W3w9V5wy394l9jf5h/Gs1X/G35wWKE/Wd4+q5BxtPrx+Kb/zWX9zuf6am04tE0dFMf8AuKwcRwlZgCLfcYXb/wDnhB+YNbRG7fE+pWHDNd3yECfA4ftQGDwRFgep0r+dUVRE1znMcLi6lDNq5Dhsox7YtYWhAUzBWYJCdMesBmuL8lufdUX9LROOEE35YnflcjSPAxFmXPJYM2wWPinliiiYgSMqFY0VnXV3DcDqLbjxrLaShDgHm55FxP2ustppAMbG5cwF13OOGocUsOvWiR6m7NSBfVa4bnuLdPE1JjdugQ0KbHUPaSeJ5qsw8H4cJqIY9+1yx8L22ttUA7RqCzGCBnbT7qyMhxYel1bsg4eiwYcRF7OQSGa9rXtbbzqxc8u1VXLM6S2JcEziMrPMvVZZB8GIq8jzYO5eTmH1HDqpz0TY5xmSBnJ1xyL3mJ6atr9br8qhVTfpqxo3fUsuvcR5CMWqgyyR6CSOzNu8RYMepIFwN7d4+6nmgZM3C8XCv6aqdTm7QDe17i9xy8cs9cgqNkno9Dv3pzpQkONA74J2X1jYbb87+VQKVpkc4aAfdXc+02xYntZ2n2ObibEC1wO7lbrdbeX8HLHigFnkQqSQUCABrEg6WDCwBIAINrnesteTOIjlbl5rk6ttC9+G+PXESeQsMxbQE2tmr3i8Mhj+9VZNCk3dVPIbnlYH2VaXIGSohm7xVI+zxfZ1OhL9qd9I5aV2qoDZt0BY3v10srm8e+OlrdOZV8WBNNgq6T0sLb+VW5zVIQqJNkeHY3MMfnZQN/O1eXE8rcg4qzfQUzzcxjyVwyXL4IowYI0S4FyqgE/4iOZr0cBBjaRyVYYmxuIaAO5cL9PjH+00F7gYaOw8LvNf6CpsWi1K0uM4m/sjJmJuNGIG/TUyFRfwCi1vKst/c5OCmvRnn7YbJs0IazRd6P8AC8yaFI/bUe+9aSjNZConBGVfasfhYeYaVS3XuJ33v7VU/GuS2Wb0ioRmeNDc+3c+GxsR8iKIv0rwc18vwZ8cNAf/AG0rCwvMrW0zjw1fUVS0LQKl45X9VOqDeJvzgmTn7xvCx+orGzT9Z1uXus1Q7AXFc8nMmJnc76pZD7tRsPhYVmQ3eT1XooG4YmjoPRWD0QQq2Nkdm76xHSvjqZQzfsiw/bqVSAYiVWbUcd0BzPz50XY6sFQpREoiURRufH7sf4h9DVdtMnc+Kl0Y+p4LRycXxBPRYlHxCfzqBs/tVjnf2sA8wP5W9Tky3U+62coH3svt/M1LoB9aXv8AcpUn6bPnJQuaTf3y/wCq6D4afzvXqIm/Q8CvK1D/APdX5EJwrJ9//iRh9D+VKsfT8U2e763eFxXNZS0kz9WeRveWJqawWACnnirJ6S4wMcdPLsof8gH0ArhSf8fiV0k/cuu8FyasBhT/AORGPeFAP0qrnFpXd67s/aFp8LLrllkPPx82JJ+lU9CC57nn5dWlaQGNYPll85kR9uTbkY/j/VvhWJiP1TfBZhB/SnxVkxB7rew/SrJwJBAVcz9wVW+1r2F97CS3LqV/lVd+jl3eDrf7K33Z31unurXGbgHyFWQ0VORYqhZ1wJhTPqPaXlcs3eHNmubbbDeudRtSohkYxtrHLTwXOPZcErXPde/etzK+FcJhcWpjhAI9VmLMQSvMEk2N78vGo8ldOavdud2Tw8PypMdHC2DG1uY4q4StZSfAE/CpbzhaSuQ1UZw2v3ZPix+gqBszOInqpFVI17hh0stbBXOLct4tb3bD5VxgdirHX1z/AB6LpJKzcBjTnkpfMVvFIPFGHyNW6iN/cFSHi/uit4zN80H+2sqZf6ngr5EllA8AB8KwoJUXBhFLuth1+otXEU0Tcw0LXfSOJBcVs5c9rodiDy/hXdaxngVwD05yXzVh+rBEP87fnUiL9q2Ky8VKTw9lbeE0i/Oe3yWsN/eU4Km4HHyLhcTAiEpMYDIw/RELSMotbkS3PpprSZzQQCdV0jje4EtFwNeiv3/4+5aJMZPObfcxBR/imJ39yxsP2q5la3UJ6ZsMqZtOVIOtY3IBB0tpCkHwPdBt+KgRdp9FWbR4jLMMEYFoY0hcD9Fo1AsfaLH31hFF8I8VPPmc+FMIQxCfU2sm+iRUFhpFgbg8zzqFBR7qUyYr3vw6qwqP+Fp7lk4M4jefMcVhjEEWASAtqJLFZAo2sLAgE9elZp6IQvLwb3WKogxtI4/hczxx+9kty1vb941Xu1K9LH+wdwW1wRmHYY+BybKX0N7JLrv5BiD7q7wOwvBUKsjxwuHj5L9AVarzCURKIlEUJxeJzhz9mTXJqG22w3uRc7nlUeqaXMsG36FdYSA7M2WDhGKRQ/aBtWmO7MLXYatW1h5ctt6rNkMfjle5trkcLc9B4rtVEWaAVC4HBZmuOMhDCAytfvx6THqNjp1X5b8r/OpTGVAmvbs36f5WHOiLLXzt1WricVKcc0f2XFXM9hJ2X3ekts/aXtpC7+PS16vW1bAzBYqnfsqRzt7jbbXU37rW1+3Ve8N4mVsWkf2bFR6S4Z5IisYChgTrvY36Wve4pJVse0tAKRbLlhcJC9ptyJvn0t62XMcdkGNjnaA4TEsdZQSLCxRhewfULqARvz2rv+vb/aV23RVh9KWU4iLFh1hnmR4o7PFEzBWRQhU2vY93Vv8AreRrnFWNY3CQVl0ZJur9wS08OTK/ZSGZY53SF1KuTqkZE0899rdbMNulRZ5Q95eAu0bMg0lYfRpm885nEuFkgVdBDPqGpjquBqReQtyvzrR9QZTmLWWrKNtMMnYr9P5K0uMuM4MFj1WWOQ2VGJAWxBvuLsCSPC3Sm/Y1mAjPmgopZJBI12XK5/wrnxBmhgwsk6RSTFVBWONSXbUQBZedt7nwAJ6VqurB2hdUBuJCuVtIcHigxxIjEbRkOe4G126J0v40xcVYmpaagP4WXSMpxZmgilKMheNHKMCGUsoJVh0IvairTqqZmvEzy4iERYPF2R1BZonQEFluSLEgADrzueXWBN25GkNOXRT/APTzhxGVo1yBv4a/OqkeIc0MOOw6iKZwwXUyKxUBmKgm3O25PkBW0zRv2ut9lxhpnyRl4kAA4E6+Cns+kkXDTGJdUgjbStr3axtt19lSZgTG4DktKZjHzNbIbNJFz0WlwZPK+EQzRmOS7gqVZeTGx0tuLi1cqRmCINtZda+GKKcsidiblncHhzGSrmacSTYfGyWwkjoDbUA3eBC3K923Pz+FQ8BjqXS2vfp3KwptlwzQB++AJ4ZZd+d/srJn2eLDgJMVokIEWrRpIfvWADL0sTv4WNWjTcXVRui2XASMjwOXgVzCb0hxf2ajiF/+8slrgeqga+q1t9dreRra2alBh3vguh4njOOLCQYhosQ7TxLIsUMLyNcqpKkgaVsWt3iL9L0AuoLhYkKN4Z4rnnlkklwGJw8Cw62aSJy5luvcjjA1OLXNwLm3IddnAAarm0ZkrTwbYrM8fHN2MuEwmEkLq0qskuIfSyABGAKx6WN79GtzvZkAsgZ3VG9LvCOMlzKWaDDSyJKsZDopcFlQIb29X1RztWWvIFlmyu+dcGCTIUw0cD9tHGs0cTudSTG7OL6gCe/IADcb1qHm91my5hwzwhmBE18LMnZqH78bIWNwCqXA1Nbew/VPWwMaqYZBi4qx2fUiJ2B2QPHkVc+CpMbg5dRwuIKEWdREw1AXsdx6wP5jrUGMSRPxAEjiFa1Jp6mPA54Dhob+qx+kThATY1pkw079qkbsVSQjVbTY6dgdKrcedSJ5KgO+np3KFRw0To/rntAnidFb/RRlDYXDyxmB4by6xrv3rqo5FiRbT5V1pzKWne6qJXtp2vH6fS3XXxVZ4Iw+MXPcTLJh5ljlM4Z2jZUC6gyWYizeqoFiedSEmLNwADyUZhc3xuX5njMU+AxMkcrSKQsb+rrvGwcKQdhb9q9FiYs3LQDmFUcPmBY6VgxJYfoiJmb3gfnaq40TxoQrUbXhIuQQfD8r3CYPHSOtsBitJYXYRS3AuLkEpa4FdhRj+5QztU8Gff8Ahfp0VLVSvaIlESiJREoiURKIlESiJREoiURfLIDzANEX1REoiURKIlESiJREoiUReaRysLURe0RKIlESiJREoiURKIlESiJREoiURKIlESiJREoiURKIlESiJREoiURKIlESiJREoiURKIlESiJREoiURKIlESiJREoiURKIlESiJREoiURKIlESiJREoiURKIlESiJREoiURKIlESiJREoiURKIlESiJREoiURKIlESiJREoiURKIlESiJREoiURKIlESiJREoi/9k="/>
          <p:cNvSpPr>
            <a:spLocks noChangeAspect="1" noChangeArrowheads="1"/>
          </p:cNvSpPr>
          <p:nvPr/>
        </p:nvSpPr>
        <p:spPr bwMode="auto">
          <a:xfrm>
            <a:off x="155575" y="-1912938"/>
            <a:ext cx="6648450" cy="39909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4342" name="AutoShape 6" descr="data:image/jpeg;base64,/9j/4AAQSkZJRgABAQAAAQABAAD/2wCEAAkGBxMSEhUUEhQVFhQXFxgZGRcXFxgZHBgZGBwXHBsZFxcdHCggGBslGxwcJDEhJSkrLy4uGCAzODMsNygtLysBCgoKDg0OGxAQGzQkICYxNDQyLCwsLCw0LS8sNDAsLywsLC8sLyw0NCwsLCw0LywsLCwsLCwsLDQsLCwsLCwsLP/AABEIAK4BIgMBEQACEQEDEQH/xAAcAAEAAgMBAQEAAAAAAAAAAAAABQYDBAcBAgj/xABJEAACAQIEAwQHBAcGAwgDAAABAgMAEQQFEiEGMUETIlFhBzJxgZGhsRQjYsFCUoKS0eHwFSRyssLSU6LiMzRDY4Ojs/EIJYT/xAAbAQEAAgMBAQAAAAAAAAAAAAAABAUBAgMGB//EADwRAAEDAgMFBwMDAwMDBQAAAAEAAgMEERIhMQUTQVFhInGBkbHB8COh0RQy4UJS8RUkMzRTYgYlcqLS/9oADAMBAAIRAxEAPwDuNESiJREoiURKIlESiJREoiURKIlESiJREoiURKIlESiJREoiURKIlESiJREoiURKIlESiJREoiURKIlESiJREoiURKIlESiJREoiURKIlESiJREoiURKIlESiJREoiURKIlESiJREoiURKIlESiJREoiURKIlESiJREoiURKIvAaXRe0RKIlESiJREoiURKIlESiJREoiURKIlESiJREoiURKIlESiJREoiURY5Z1W2ogXNhc2ufAVzfKyO2MgX5rIaToFkrosJREoiURKIlESiJREoi1cza0Mh/A30qLWuw08h6H0XSIXeO9aeSLphT3n4kmtNksDaRg8fMkrFS68pWzHmCElRIhYEgjULgjYgi971MEkZNgRfvWpilaA4tNuditjta3wrniXolphWcS97QVixTEF7rFLFZuF7qFYsl0vRZXtESiJREoiURKIlESiJRF5eiJqFLLF15rFZsUuF52gpYpiCdqKYVjEF52tZwpiXna0wrGJedoaWTEV5rNZsFi5UVxECYgeqsD9R+dU+3G/7YPGrSD7e6lUZ+pY8QpqN7gHxAPxqza7E0FciLGy+q2WEoiURKIlESiJREoijs/e0D+dh8SKrtqvw0j/D7kLvTi8gX1gUtGg8FX6CplGzBTsbyaPRR5Td7j1VAy7DYeeac4iTQCxKnUFvqZieYt4fGvOwR088shldbPLO3Er19RLU08MYgbiyzyJ0A5KT4VkZcU8UchkgVTv06WI8De4252qZs5zm1Do2OxMA+fOKg7Uax9K2WRmGQnx6/OCns6xzJZUPeO562A/r5Guu1q58OGOI9o59wH59AVS0sIfdztPdbOVTl4lZjdt7+4n8rVL2bO6ema95uc7+BPsuVQwMkIGi0sXnREhjhjMjDn4C3Pl9asLLoymGHE82CyZXnAlYxupSQdD1tz8wfKhCxLT4BiabhZ8BmSysygMCvO9rc7bb10kiLACeKr4qhshLQNF6Mzj7Tsxcty2BI89/Ksbp2HEdE/UMx4Bqs2LxaRLqc2W9r2J3PsFRppmQtxPNgpkUT5XYWC5WsudwH/wAVfmPyrgK+mP8AWF2NFUD+krZixiMpdXBUc2vYC3ma7NmjczGCLc1wkjfGbPFisEWcQM2kSqT7efsPI1ybW0znYWvF1zut69S1lYMXi0iXVI4VfFjb3DxNbNYXGzRdc3yNjGJ5sFiwOaQzXEUisRzAO9vGx3tWz4ns/cLLWKojl/Y669x+YRQLqlcIOl+Z9gG591R5JWRi7zZTIKeWd2GNtysOXZ3h5zaKQM36pBU+0BgCfdWkVTFIbNK6VFDUU4vI2w56+iyxZijStCL61Fztt06+8VoyrjdMYR+4fPdRF84jMlSZISG1OLg7W68979PCsSVjGTtgINz5cfwix5nmoiIRVLyH9Efn/Co9btIQOEbG4nngptNRmUF7jZo4rXizplYLPGY78j09/lUePar2SBlTHgvofnwLq6ha5pdC7FbgozjPiSWF48NhVDYmW1iRfQCSAbHa5IPPYAEmrOWUghrdVR1E7mkMZ+4qHx8mbYBRiJJkxEYI7RPC5tz0AgdLjkTytXM72MYibri81EIxk3HFSOeY8SnA4mNm7N2W4uf1kNiOVx3gfZUtjg4XXp9kubLBKANW3Hkf4VzrKqFq5omqFx+G/wAN/wAqg7SZjpZB0v5ZrtTm0jVnyeTVDGfwgfDb8q02c/FSxnpbyyXSYWkK3KmrklESiJREoiURKIlEURxOfugP1nA+RP5VT7bN6cM/ucB6n2Uml/ffkFkzKfsoZH/VQke0Db52q1mfuonO5BcKaPezNZzIVJ4aXBGJhiSuvVtfULLYWsR53rz9AKMxkTWvfjy716jaRrhKDT3w24W17itzhTEqmInWMn7OFLb9LEAH4X8zYeFddnzMjlkwn6YF81G2tE51PG6QfUvbLxv7Ldixl5HkdGIYFRboDt9PqagR1eKZ88rCQ4EC3Dh3ae/NV7orMDGm1lucOz2V16jvD4fy+dWGwJey+I8M/PL2+64VrO013NfHCK3jdv0i9ifYAfqTXo3LWtPaA6KUGEiMmuwMgtc33G3UX22rXgo+N4bh4Kr4bGOva9mDdtyw/RUXufLnzqzdG04cXBedZM5uPBx48grFkmHRYlZN9QuSeZPUe49KhTucXkO4K0pY2NjBbxW5PArizqGHOxF6jSRskGF4uOqmMkcw3abFV1cFGcayaF0BL6bbXsOnvqlFPEa4x4Ra2nkrczyCiD8RvfXzXxn0IMkOFj7iE6iB+IkX9wB+Nc9oRgyx0keTTmfH/BVPJI6R13G5W5mXD8PYtoXSyqSDc72F7N43qVU7Lg3JwCxA17ua0stnhrFGTDqWNyCVv425fK1d9lzGWmaXajLyWQoPjJWWeGZ4zJAg3Xpe5vq8L93nsdNq9BSWLHMBs4qn2iC2Vkjm4mDh+ft5LFlYws2Kjlw79gw5xFLa+d9JDad12sPC9qzLvWRFsgxDnfRawfp5Z2viOE/221+9tOSNAMXmjpL3o4U2U8jbTsf2mv52FeYwierIdoP4/K96Hmk2Y10eTnnXz9gpefhaIzxzRnstBuVjAAYg7eQ2uDtuDUl1EzeB7crclAZtWUQOif2r8Sb2+cM8lp4rEmHHOyozlkHdXn6q78j4VVSymn2g5waXXGg8PwqrivnEY13xOHZ4mi72kar73IHUDlf51pJUySVcL3sLc7Z8b5ck4rfwX/fZdXOxt/y/6a601v8AU5MWtsvt7K2m/wCiZh04/f3WxxMgMBJ5hhb37fSpO22tNKSeBFvT0XLZriJ7DkVTc5k7DMcBiZdo3iVSx6MAykk9AA6n410gccMT3cWj0/lU1eBHW4uFyPX8q3cYzKuBxJcixidR5swIUDz1EVOmI3ZXSoIETr8lTcLhm/saFjcESl18gzOB8zesU37ArL/00cLw08QfW6uLcVYUKC0ouQDZQzEG3LYbe+u9itxsupLiA3zyUlhp1mjDrfS63F+dj41o9uJpaeKiSMdDIWu1BWHhl/uSp5qxH0P51TbFd/tsB1aSPf3UmqHbvzUvVuoyURKIlESiJREoiURQ2f7tAo5l7/C38aqNp9qWBnN1/K35UmDJrz0W24a1mj1D8JDD4Naro4TkVDGJpuFHzZZhW9eBR7YyvzAA+dR3UUDtWD7KSzaFSzSQ+d/VZYsBBoKRhVUkE6CLm3ievvrWSgidEYrWB5ZLR1XK9+NzrnrmtzDQCNQq8hXWngZBGI2aBcpHl7sRWnDl5WZpAw0te628d/rUGLZ7oqt07XZG+Vuf8rs6cOiDCMwtD+zp4GY4cqUbfSbbfHw8b1a3B1XTexSAbzULNluVtHrlkOqVgbW6X/M/Ks3ubLlUz4mYGDIJw/giqOJFI1G1j1FvpvXeokDnAtKqaOEtY4PGq+cmWSF2iZW0E91rG1/b0uPnWZi17Q8HNYpg+J5jcMuB+c1N1FU9V3BvfMJf8JHwCVSQm+0n93/5VvMLUDO/8r3iXDuskeIjGrR6w8gbj3bkGs7TikbIypjF8OvzzVOVizDiRJIykKsZHGm1uV+fLmfZXOo2syWLBCCXOytbRLqXyPBGGFUPrblvad7e7l7qsqCnMEDWHXj4rIURxBm02GxCM1zhSNwqjnYggsevIgXF6uYIWSxkD9yrKuplgma4/s+cfl1B4+aLFYqH7HGQ2oF2C6eTA6iBytY3PW/WpMbXxRO3p7lBlfHUTs3AzvmdOPtzUrnMT4TF/a0QvE66ZAvNdgL+Q7qm/K4I2uK8tM10E2+aLg6/PJe/pHsq6T9I51nA3bfj8ufta9lhXOJ8biIhhu1iiX12NtxcX1Ddb2FgNzua1/USVErd3cAa/PRdDRwUVO81FnOOg/Gh7+5Sk0bDMFYK2nTYtY29VuvLnauT2PG0muANrZm2Wh/hec4r74kwsjtCY1LFWJNunqn8q32nDLI6MxtvY39EK2M1y1nYSxHTIvz/AJ/Ws19A+R4ngNnj7/PuFYUtU1jTFILtK1mwGInIE5VUBvZeZ+FRnUdZVuAqSA0cBx+d/guwqKeAEwglx5rdzrJYcVF2Uq93mpGxQjYFT0NvdV26Nrm4VTyxiUWcqovo8hBUTYqV4lO0bMFAHhe+w9gFchS31JUX9E3+pxI5K1zwYd4hCQDGAoCJqsAttIGjewsKlBtlYQSuhcHRmxH+FiiynDD1cMp9sf5vaniu7q2pdq8+dvwpBA9rLHpA5AsBb929YuOajnETcrTyO6yzoeeoNYed/wCVUWzuxUzxdb+d/wCFMmzjY7opqrlRkoiURKIlESiJREoiiMfvioB4Bj8j/CqiqGKvhHIE/PJSY8oXFS9W6jJRFjkhVvWUH2gGsgkaLFgsZwMfRbf4SV+hFZxFYwhefYx0Zx+1f/NemIpgC8+yt0kPvVfyArOLosYOq87CT9dPeh/3UxDkmEp2Un4D8R/GmIJhK80y/qp++f8AZWbtWMJS0n6i/v8A/TS4TCV53/8Ah/8AMKx2UsU1P/wz+8v8azcc0sV8hSDcRWPjdP41qGsBulivq7/8M/vL/GtrjmlihDn/AMMe9hS45phK8SJx6saD2Nb6LQuB1KwGW0C+tEv6qfvn/ZS7VnCV72Un4B8T/CsXCzhKdhJ+sn7h/wB9MQ5JhK9+zN1k+Cj870xDkmFPsh6yP/yD6LWMXRMK9+xL1Ln9th9DTGVnCF79ij6qD7d/rTEUwhZEgVeSqPYAKwSSs2CyVhZSiJRFDL3cafxp9Lf7apm/T2mf/Jvz0Uo50/cfnqpmrlRUoiURKIlESiJREoiiR3sYfwxfn/OqgdraZ6M9/wCVJ0g7ypardRkoiURKIlESiJREoiURKIlESiJREoiURKIlESiJREoi5Xxp6UmilaDBqt0Yq8kgPrKxDKqbbC3rHnfYdajyTWNgpDIbi5Wnwv6WJjMqYxEaN2C641KshOwJW5DLf2HfryrVk5vYrLoRbJdgqUoyURKIlESiKGzXu4iB/ElfjYf6jVNX9isgk6keeXupUOcbwpmrlRUoiURKIlESiLDi8UkSNJK6oii7MxACgdSTsKIqjgfSnlU0ixpibMxCqWjlRSTy7zIAPfaizYqey7fEzt4aV/r4VUUfarZ3dw+eSkS5RMClqt1GSiLxmA3OwogzWrBmULtpSWNm8A6k/AGuTZ4nHC1wJ712fTTMbicwgcyCtuuq4pREoiURY451b1WU+wg0RZKIlESiJREoiURKIlESiJREoi/OPpDyr7NmE6D1WParckm0m5uT+LV8Kgyts5TYzdoUXkGXfacTDAb2kkVWtz0k9637N60aLuAWzjYEr9RVYqAuF+lXj/GfbJMDhXaJEKITHtK7kA2VwbgHUBYWO3Pe1MgLlFoZRxNnWWysZ1nxMCLrkSQlxoP6STEFlIJ35gWNxYXHFlTE+1naro6J7dQu7wZlG0C4jUFiZFk1NsArAEE35bGupIAuVoASbBRR42wOvR2w5X1WbT7NVrXrh+qiva67/pZbXss/EDhoUkQhgGVgQbggjYg9Ryqu2z/wNlb/AEuB+eNltTDtlp5LX4t4xw+Xohl1s0l9CIASQLXY3IAUXHXrterYyAC64xxOeclRsu9MZMlp8OojJtqRySvgSpHeHjbfwB5VzE/MLuaXLIroXCnEUePw4niBXcq6Hmji11JHPYgg9QRXVrg4XCjyMLDYqZrZaJREoi5l6bHd/wCzsOF1JLi11rfZglu63ipDE/s1ymdhjcehW8bbuAUZnXA+CxU4LRNFpFz2XZxrLe2zAd428bDmReqKKsljZkb99zZWboGOdpb3V04dRosJN2Cd5AVjQkvuiDSLk3bc9al7PxYZZBmSfM2v6lRZ8ONrTkFRc7z3EOFjkkfUu8m+k67nawsAFFth1rnNUvc1rb9/f/CmMiYNAp70d8Qymb7PK7OrglCxJKsouQCd7FQdvKu1FUOxYHG6j1ULcOIBSXpGxTDsowbIQzEeJFrX9n51w2zI4BrBoVY7CiZ25DqMu7/Kh4MkXT3mYMpBJFrcgbDwI23/AJVViHCAbeKlO2g4k2tbl+Vf8k1CBNbFjYm556bnTqPUhbb16ekx7luPVebqSwyksFh8vbxXPeIvSLKZGXC6VjU2Dkai/nY7AX5ez3VHkq3XszRdmU4t2lnyP0lMXC4pFCk/9ol+77V3uBvy8vDfaOszs9avpsuysPpo4gdIYIIXss4Z3ZT60a6bKCP0WLXPiFtyJqRM/IW4rFMy5JPBcci7pBXukciuxHsI3FRlNOeq7n6O+KpZ8D982qWORotbc2ACspPi1mt56bmoO0tpy07RHELvP2HNRTTgv6KfjzFidmJ+h9njXmTtLaMRErnHPnp4jqupgZbRTmFm1qD/AFevcbPqv1VO2Xnr3jIqBI3C4hQHEfFS4aWKAIxkkdAGYWQIzAM2rrpHSrBsdwXcAoks4Y4MAzKrOaekp9ZGGjTswdmk1Et5gAjSPbf3VUPrjfsDLqrplCLds59F7H6Sn7By0aiddBUC+iQF1DLa91bSTbc/KxlUdQJn4HZFQtoRGniMjMwLeq+OPuNcRHg4uzifDS4hmA1Ea1jQLqI/VJLAbi4F+Rsa61DsGQK2oGb7tOFuhXKYcRKj9oksqyXvrDtqv5te599Qd4691cmFpFrLrmW8VYrFZfEU2mZ3iklFgAYwGv4KzKQfLvW6WzU1D2xAt48fnNRqamgbM4y5gaDnf8fhRSHGQN2hldbWJLSagb9CtzqvblaqoVL2EEON1dF1HM3BhB6AW8uS6AnEca4JcXLsukEhd+9fSVXxOrb61fsnBiEhXmpKJ4qTA3M3+2t/Jc+4pzXCZpGXOHkEkPJlkVXEZO+2llYeR5dOe9ZU14Dw0ttfRxPHkR14ZqYNnuikDXuyPHryWjw1icHgETEfZmklYkIZJAxCjm6gIFTnbkSbc9zWIq20pYG3tqb8ToAFs7Z7pJTG12Q1y48l13JszTEwpNHfS4vY8weRBt1BBHuq5Y8PaHBVU0LoZCx2oXPzk4TMsS0kAV9RlhmtftUlVQy6iPWjZLWvsHGwBuavaWNoBv2Tw5W/PspNHhJtxCn8rwqu6JbugXNtgbcwVtuDvfwqLStZLMbi3EBdpy6ONQnpaSTXAd+y0sALGwe45nlci1h+E+dTq/FccvdaUNrHmuf1XqwXQ+CMZJLgp43IKxadHK4BuSD5bbe0jpXWW8lFI08NPDNQZWhszSOK3uKuHYcbBA8moSKhjDDoGsSbEW1XXY/iPlbqZiKSKTjlfy/IXOEfVc1cc4kyB8K5uD2RZljZiLsF6kDl8K3ilEg6qQRZXn0F4n72eMl/U1qP0L3RXJ/GbJbyBqbAdQolUMgV2KpChpREoijOIMMGi1dokZQ6tbjuhf0g24sCOt9jY72seFRC2VmFy6RSGN1wqwcZEb6XVhyuL+7mPka84MDSbm45g29QrNlRG4Xvbv8ARWThveG/Usb+O1hv52APvq52WQ6nDhxJ9beyg1ZvIuU8WqRjJwej292lbfKq+ZuGRw6qwiN2ArFw3iDHi4GG/wB6g9zHSfkazA7DK09fXJJReMjoup8VpHoVmkijdSdPasFVgbal+h28BVrV0pqGgN1HwqJQzYHEEEg8uBGh+c1DYQpMdERjbWbtYg3uACxt6w0gC/gKpGRzPIYL5acgpjixoLirkkVkC36Wv7udejY3C0NVO43N1+fcwwbQyvE4IZDax5+Iv5kEH31TOaWuLSrNrsQutY1qsroPH3B882X4Vo1LT4aMK0YsSVZV1BbesVKiwHMX5m17UxndjmFDilAeeRXHhGxbSFYte2kAlieVgvMm+1q4KZdd14Y4abB5aiuPvrtK429ZwBov0soRSfImsVVOwxguytqfnWyjMmJlOHwWYMLkgjYb+I57nflby8aopGsfFgcOdz0/hT8Jvc6KyZCG7EFhYkkjxt0v52q82XBuYNLXN7KrqiDIbLmnHmNlxOLlhXURCPu0QXLP3b7Dck3PuHtrvFKX1W7J7NiPstamLDSbxou64I8/nmqghJG4tVbOyNr7RuxBWdNJK+O8zMLuVwfH/KyQQM7jTey3clb3ULvqNuQBtv0qZSOhEbxmH2OfTp/PgoNcyodNGcjHcXHG/M/x49LfLl0ua5bckticLI2gncyKVUlCfEg7HxQX5k1mEumhz1CkEtgn6Fc0ljKkhgQRzB6VyViDfRdf9H0DHLmh7IqwZmLXVjqLG2qM7qwW1gR+j8e7w7cZNuRw+dFVz23176rPm80SpeUXGwC2HeIIO1xfp7LVSA9nCPNWFPFI6W8Zzt5KvcT4z/8AWQKoCiTEStpHJQpey/8AMDViw/7Zo6n3UqOO1c++dmgX55DNbuV4HDxRIbDUy7ksAT4399eWqZp5HkZ2uqOonMrryHwvkPBfeNw2GlUghL22OobeytIpaiN1xfyXNk+67UbrHv8AUcVs+jjOFgwMvak2Scqo695UOkD/ABajXs4ahscRJ55Kx2lAZahuDi2/3OfotbNc4llmL9o2hVLLBaxLC+nmPDbb8zUUVAmYWO1c8dom4a3TIXtcddc+ijup3xfUbmGtOQtmepz1UjwFxaZ5DDKkYcqSjoNOq25Vhc723B8jXpZdmx0zLx+Ol+/ID0VBBXvndaTwtf3JW76Qsmlni1LKoSM6tDAKOVidd+g5Ajqd+VVdTTvmADPJWkFTHBd0mQ5rkTTKOZt7QR7rHr5VWup5WmxaVYiqhLQ7GLHMZ69y6L6P8BIMNLIXQRPzRgQwZOpvYJcHkQbjTy69ZKWRtO4Oyvnbu6qO+ojdKANRkfHpryVrwUKvh2BcBVJIJOy2FySfCxrlRwb2lLL5A5dOPutZH7uYED+VzPjnJjiis0OIgaCNbF+1JQEstyCLrYDnyO3XakFon7p2vPgpRu4Xse7ir96PeEly+A3IeaSxkdb6dr6VW/QA8+pJ8quY2YQquaTGVa63XJKIlEXLfSNm7TY2PBKfuo17WZejtzRW8Qvda3K7DwFVu0Zi2MgfPgUm27pnScTkPf3UVk6EzMgGwYMPeLn6VQzAuYDxsu0zRMyml/qNweuA6+XsrTw7j3gxLoVusrXIHQhRpb90WPs8qkUVW6mFjpb7rjWvcZ2t4WHufW6hs4wsU2IeQkurHmG0k7dCQdgeRtawFtq5OneTd2qt4YC6IWyWfhrLUixPa2usYZ7PZmtbawAG4O97V2pam0rT1t55LnUxYYrcSozG50mIftJmcuegVSqqf0VuOX1r2G7toEZAGCzfdRGcsYVjmwzaNL61KgKGKkA3UEg2JFxyIY+FcZ2fTJblbNbWBu06Ls0GeRHCJi3YJG0ayEnpqANvM3NreNc23cMlQy2iJxcFz3jTNsFiNLPG8chP/aAAllA2DWuL+3w51WRuNdfctzGt8sltFWxQ/wDKSBw4r74AwWBaRHJlaS/3faABdQLbrpJv09bqtbtZHDMIpD2/t3d9lsa1sw+np1Vt40xa6OyYmzKbgdT0+B3+FTZXta3tcVO2fCXHEFxAYUrjwvUve6kn1gTc9eu9Qb5XU3BabCu/cOYgPhxvqVe73tzYAetfmantwublmFVVkZjl5cVSxn3byMIE0HVeNhve3IsD7ja1S/8AR6aKz3DTPU/lUL9uVDnbthvfTIac1aMpziRQqzlWN7F1IG/morD2scfp38j6rpDUPGUlvMei5/i8eMPj5cY+rs48TIndFyzd4aBcgDuXN/Lzqro6V9TUkt4E/hXtVUsgpgHcQFIcSYfDzBJ4sJMHl7zoHiiIvvdkdrXJ8PbUGaoonzvjEgaWn91i5ru7CDp4LpTyTCMHCSDw4jvWTEPhcPgGVYpY3mQCSWyy6ORIkZGOlend23rtQvgqcdPE4YtM8sfVt8/DLuXKpmfE5skgOHu071E4DMpsNhMRBCwSd5V717aIwpLyA9BpAAI374IqXs4CMvbINDp10UsxGeRjm6ZHvz08VUXYFtRxwL7jlMed7jXp1bk3O3WrP6f/AGhfnldT20rhU7y/Z/s7NtLW155rr3CPE/8AcbzOjywizFLaWUluyYW8VWx2vdTsKi1D2tIwNOZAA6/M+5VElDLvsHO/z591W58S2Nl1yhQFHJAR18yd/PwHI8q7SUNJIbgG/U/hQp6ramyxu3llnXILbki1h/Vlx4g8Vv5pw4JIOzuE03ZBc7MQBcgkmxsL1zfSQlmBgt1WlNtWrinEsrrjiDxHt00HgsWFwTMNzpVdrnx8AOtfPpnbpxa7VYYwydrgsk2X2BKNqtuRaxt4jxrkycONitnwWFwbr7yHKQuH1atLGd5OdgbF0Vb9Nt6nuqfqAHSwHoVdb9z2gAX7IHoVJS4YyQyA7kC6bg2YAkEb7b2rV0rRI0t8VpGTG8E/AtLg3JolxAmIOsM+nfYalPT3mvWQ7Uml3cJPZw58yRfj4Ktfs6KMulAzv69PFa3pD4pDYgYKPfRdpT0L6dSJ7hufaPA1YMk3d3eXetZqATQNLxkXjLmAC4jxIAXNndnJJuSffVWSXG51XmHvknfiOZPL0A4AcBwVo4WmmEckRJWIldiDckXNh5VB2jUPbEIuBXqtgxTG5lbYNFhcEHPh3DO3/wAj4TyTME7MMdF9VvE+dU28dhwXyJvbqvR7tuLHbPmqnnsS4eQPF3TKGDoACjDYXK+O/wDW97GlJnYWvzw2seIXaJjS7NdB9HmcuEiw076y0YaLbdYwo0ozW7x0i99+W5NWtLVmR5jIyHHqOFlVbRo2AGaIWANj38/ngr1ViqVKIlEXFsXIrZhjzf7ztreehVCi3vBv7q8/tQuxjl7rpWh+7j/tt9/nutvL1Jf7rdgbmxv7zVY7Fa9lFgErnjBw+ylMLh2WPFTPfWI3sTzuQ248gAAKyCS5oPRTo2vdMTJ4X5ErAQBaxvtyHTyrm17s+C9EACTcLfyyQdolup+R2rW7icyuM7Bu3ZKmZjw3P2jhdJUOwXSwB0gm21+dq+hwTh0TXHUgei4iQEC6h8XC7tFBe2qTRveysSF3HTc7+ytpSNzI7/xPotzpcK05rkeJMGEw7zq0MYfWFuNPechjf1u4Qo8LeZNUsO1IYKcv/q4D0/PcvO7VpJJJMQyZxWyUiUBCkRC2FpSrNttvc7GvNb6oLzIwkE/23GufBRSYgMJtlzstbOMKXhvh+46WYCM7MF37hHqsNjt4VO2XUNZVh1RnfieBPE38ui1mYXx2i16ce5Sk808/ZGYDtWQXtyuCVv4b26datql7JHDdm4XrNnB0dP8AUFiNVX85yVkzLDd1wXDC2mxugY3v+lcEbeArngIyWTK10gkByVokxM2Ew+IjI0syra55Bzp1Dztf5VY7MZ9XA4dfnkq7bj2upjLGdMvT85Ku5DP2ciN4ONvLar6oZjYW8wvnbpN1VRvU3mOblXZQlt+d/HcWFvPzqPHD2Bmu1RtDdyluDjzUq2WQPBh4oxqKyicsd2Lg7sx66hf3W8q8ztCV1LHJBFq5rr88wc+/j4L2tOG1kYnfwtbll7flZ5MRHFtffr1Jv1Y187Mb5jdunBWwa5+aOEnUgb3BHLfcEWIPQ/OulPvYZ2W1uPO4Wr2ZFrtCqn6SY0hghngUK8ithpBz7nZ6dh0OkAX8LeFfSaYtnO9OvHvC0po8DzEdBmFzHtVta4v4edWd24VfB8W6tbPl1V+9H2WrJg5t7M03MfgVdII6jvH4+VUlZUuhqWWF8tO88OuSgCTdvxKQyWSxcfhuPMjfbz0hredqu4zxVF/6qaQ6N3Ahw8RY/cX8lYkxOre4F99he9/DwroW20XnI3tfcvdbuF793DzWpj5GSwNx5Hbnvcd03Jv5V4jbtE1tWZBo4X8RkeI6HjqrCnme2MNOo9NeR9ljweNuwuTbcch1B67dapH04aL29f5UmOe7h8/C2MRhCYoQHdRpY90gX1MTvcGpR+mcwDcA5q62c76Wi+MvDRyga3ZSj31abXA2Gyiskte05AHLRS57Ojv1Cx5FnKpijC3O6un4rAal+Av8fCr1tOWU0VU3gSCPE2Pt5Ks3uKV8J4jLyXOuIMPLHjZzIGBeWV1Y3AdWckMp6ixHs5dKtpHtfEHNN1ja5/8AbOzqC3wXkPasLJrIUclvsPdUdgkcLNvlyXjhWzsYGNeQBwBt6e6lMjlkgxESyKQjyR6geq3sR8/btWk1NcgTN8/nmpNFtOeJ2FrtSL3z5jj3/YLpOfwLE0iKAFKoVA6G6/8AV8ao65jYZ3saLAgEDxH8r2NG90ha4m5z+ei5pxi47WMeC3PvP8qkbOHYcequItVvcG4+T7dhiWJCkJ5BCrKL26C/M1OgDI3g6XP3K2r4m/ppABrn43uu41bLxiURKIvzpxiOwzPFa72MrNy6SWcEfGq6dhcSArGcB9Fflb7GykuC8wUyTOpNo4iSbbcwf9JqqrY3sa0cSVAoDZ7nch89F7w7nUuKeZQ7NbDTO4bbUqraygc2uwsNutTW0RFzYXsVzp5XOma5x5XVriUEX53rhT07AwEi5K9Y5xuvjEIwF0Davw3vtuSLb7AE11ZTR7+MgcdOGhPstHO7JxKNG/LevSrgq5nGJ1YhGRO92ylUXcsVIG3mzAe81s5pMLxa+R+60c5rGDEbd66bxVgDFZlJ0tsL8wRvXjtpUwgDbZi6qamoMsQadbqmHBj9cf176j/qD/aVRfpx/cFt4CMJfvXuRy8r3v8AGo88hdbKykQR4LkG6lsO4EiMdwADbyDXtV1SuuLlexBL4cuPuEzbiTGfbcMYzaE9oHQC67C41demx9tTjM4m6ifo4xZtr9VMYjAxZjOhcuoWMF0HUqxsL+B1Hlvt0qXS1JZIXN1It3ZqBXUV4BG85B18uOS58cQrTzqvSRtwLAjUw7o6CvQj9re5fP8AaY7d+pVjeGOWWzXDaASb7Hl0AJvYjwqKXuY24F1IdDDPNZ2Rtf5kfZT+XQstjHuF7vK21uQ3JPdv8K8vtWJ7XPmH9pJHS1ivY7MmZuBAdBkD97KtY1iXN/E/U/17q8azJgA5L0rdAtzIHPagLzsbfl87VkXxsI1xNt5rnPbBmo70p4bsI8GHUODJIzL+jdUGkHxG+/jYive0NKY2lpOZXGicKiYgZBUhczxFtQmYD9QGy+zQO7bytarHdR6Yfnqr7cQjsYPnfqrzwfKmHizNk0EJHE6lfV1yQm4XwGs2t05VCc0GznDMXtfVeU2tK+JmIZWvkehyuqvlWYuZFU23uL8jyP8AXvrvBIS+xXlK/bNTWQiOWxsb3AseI4ZceSvmQSkJtzsN/YW5eFTHi64UbyG5fNVUvSRxW+GkiSEozlWLhtRsLjT6rrzOrn4VXV2zoqsND+F9LcbcweStKUuJcb/M1Vs04vx8YQMYh2sSSqQJD3ZAbbNIRcEEciNqgM2BSg3z/wDr7BTLnmuq5JiGxGX4Kfc3gVWP44+4xNvEqTVPtimMU4LR2bADw4eStaCRoaWlbOEGp1A33F/Z1v4bVV4S0EnJTJnNwnNcy42tBmuEYGzhog9jY6RLbfyZSw8xXp9l/Vp3AjIn55KsqXWeHDVdM9Jbx4fLXRzdpJEEYHPUGDX9gVTf2261JgpTHGWXvndcpoH1wc1gzt6LmmRZmIySd0e1yOlr2PnzrvSVG4cQ7Q/ZePmic04XCxHNSWEzCKXMMKrm0YlQA25m4IJHRSwUeyt6iTfyjDoFN2bQyzOxNGTcye7gr36SsSYEup70jAKfC1tX5fGqOtpv9xiOhz8rCy9tsztm3JclzSdpHDObm1r2A5ez211ga1jcLVdWtop/LMfbChEYq5Zi+kWupC6bsN231bVFlhvMXOFxYW6HO/stmx4pS54uLC1+HPJdsynF9tDHIP00U+8jcfGvQRuxNDua8fUR7qVzORW3W64pRFQvTFgoTgjI8aGXWiJJYa1Ba5Cm2+wO3mTXKXS60le4RloORXOeFMFbDY4oTcxEAnppSRj8jVLVnHUQs639D7LekuIZHdPz+Vi9EeMEeZxAi4kV4+drXGq/n6tredW7DZyixmzgui5jkCLiuyQhI2ZbCxNg1r2Orxv0rp/pUT4y8OcNcgcvRSDtmeOYRYQRlmQb5+K3eCsDpnYtYkIbbHbcX3JNdDs2Ons8OJPUrnFtWaqJY8ADp/kqk+kfFK2YTA/oCNfdoVvqxq4pGjdBcZpJQ/sEjuKrMcoiKuw76lXF736OvytUiwIsFzc6QvBcSV2rjzfDK43swPuIP8q8XtWPExvR35Uqc2YSFzlOy3uHG21iDv8AAbVVnHwVUN2dbrJhHUMAoO/UnyPQD+rVznBLCSukDgH5KfzWVYcLFKb37YpyvcFAb7b2BXp1NXFFTufD2dR/HzzXsoZML8B0wjwsoccRQ+K/Fr/DReu/6eb+1S8TOaufo8lWZZZlO2oJaxFtI1X3A2OofA13ihfGbv4qs2jIDhYO9cnys6Z3U/iHvB/+69Nq0FfOK9vZPQq44RCMQSbgAAcjv3FFh471GJGBbxscKm/AD2Vj0tDEZ2V9IBsoB1MW7oAS1+t/YKqNpujNNIxzrXFr8r5L02zKWSSdp0GueSqWKzSBirq+0hJVSDcG+4IF7b+PPz514NtBUNbZzdONxw+69x+nlYHYh+3UqRyDMYFmju5JkKBSFJVe09XW3JWNj3TvXaLZtQ+VgNmi4Nyb6d1/uuNTTy7txtpfvy1sOQ5rP6c5bYOBeV8QD+7HJ+ZHwr6HQxte84hw9wvLOlfFZzDYri2r8Xzqx/Ss5eqz/qdT/wBxdDyvFKuQMBa74rQT1a2l9z12X5VU17Ax9h0ULaE75IC55uSqrUJeeV79GOM7XENDOdYKEpfbvKRfla91vz/Vru2d+l1Y7PDHvLXBVP06whczAAsDhorACw9aUbfCu8RuFd2AyCjOOcIFwuUyjm+CCH/02uP/AJDRmpWSuwehJ9WURA2Ol5h/7jnf41wmaHEgi62C5DxxxDjcPmOMVMTOgEz6VWVtIXmoC30ja3Ll7aiuo6d2sY8gtg53NVriRJFxGISSR5HSWWMyOSWYxsyAkk36V3YxrG4Wiw5BY1XdeN+F8XmawYiF4yohUrE11N3AZmDbgk90b29UVuDZWez6yKBpa4a8VzjC8I4yQnRh3uBcjZSbe8XPlzri2ohkdhBuVZSy0jjeQA9SP4WzkXA+MxNzFGEtY6nbT7CDY3NbsnjecLDdZfWU8IsNOgU/x5mEsk0cUxBeCJFcryMrBWkYcufd6dKrat+J9uSbPia2Mvbo45dw091X8sy1sVPHh0Nmc+sRfSACSSPIA/KucLS51gpFRMImFx4K74X0X4gbHExqPEIxPwuPrUk0hJzKhjbcQH7DfvXSstwYhijiBJEaKgJ5nSALnz2qY1uEAKglkMkjnnib+a2a2XNKIqH6YcFLLhIuyRpNM6swQFiBokUGw6XIHvrjOQG3K5yMc8ANF1VeEMrmGExCdjIJJFxGlCpVt4SqmzW2LbD21THt17LcG39fypETCymcCMyfwq3wvwlmC4yBlw7qY5UZmYgBQrC+o35WBG16tGPDnWacxqoe5kbYkWXY81H99i/9P/MauYv+nd4qDUf9W3w9V5wy394l9jf5h/Gs1X/G35wWKE/Wd4+q5BxtPrx+Kb/zWX9zuf6am04tE0dFMf8AuKwcRwlZgCLfcYXb/wDnhB+YNbRG7fE+pWHDNd3yECfA4ftQGDwRFgep0r+dUVRE1znMcLi6lDNq5Dhsox7YtYWhAUzBWYJCdMesBmuL8lufdUX9LROOEE35YnflcjSPAxFmXPJYM2wWPinliiiYgSMqFY0VnXV3DcDqLbjxrLaShDgHm55FxP2ustppAMbG5cwF13OOGocUsOvWiR6m7NSBfVa4bnuLdPE1JjdugQ0KbHUPaSeJ5qsw8H4cJqIY9+1yx8L22ttUA7RqCzGCBnbT7qyMhxYel1bsg4eiwYcRF7OQSGa9rXtbbzqxc8u1VXLM6S2JcEziMrPMvVZZB8GIq8jzYO5eTmH1HDqpz0TY5xmSBnJ1xyL3mJ6atr9br8qhVTfpqxo3fUsuvcR5CMWqgyyR6CSOzNu8RYMepIFwN7d4+6nmgZM3C8XCv6aqdTm7QDe17i9xy8cs9cgqNkno9Dv3pzpQkONA74J2X1jYbb87+VQKVpkc4aAfdXc+02xYntZ2n2ObibEC1wO7lbrdbeX8HLHigFnkQqSQUCABrEg6WDCwBIAINrnesteTOIjlbl5rk6ttC9+G+PXESeQsMxbQE2tmr3i8Mhj+9VZNCk3dVPIbnlYH2VaXIGSohm7xVI+zxfZ1OhL9qd9I5aV2qoDZt0BY3v10srm8e+OlrdOZV8WBNNgq6T0sLb+VW5zVIQqJNkeHY3MMfnZQN/O1eXE8rcg4qzfQUzzcxjyVwyXL4IowYI0S4FyqgE/4iOZr0cBBjaRyVYYmxuIaAO5cL9PjH+00F7gYaOw8LvNf6CpsWi1K0uM4m/sjJmJuNGIG/TUyFRfwCi1vKst/c5OCmvRnn7YbJs0IazRd6P8AC8yaFI/bUe+9aSjNZConBGVfasfhYeYaVS3XuJ33v7VU/GuS2Wb0ioRmeNDc+3c+GxsR8iKIv0rwc18vwZ8cNAf/AG0rCwvMrW0zjw1fUVS0LQKl45X9VOqDeJvzgmTn7xvCx+orGzT9Z1uXus1Q7AXFc8nMmJnc76pZD7tRsPhYVmQ3eT1XooG4YmjoPRWD0QQq2Nkdm76xHSvjqZQzfsiw/bqVSAYiVWbUcd0BzPz50XY6sFQpREoiURRufH7sf4h9DVdtMnc+Kl0Y+p4LRycXxBPRYlHxCfzqBs/tVjnf2sA8wP5W9Tky3U+62coH3svt/M1LoB9aXv8AcpUn6bPnJQuaTf3y/wCq6D4afzvXqIm/Q8CvK1D/APdX5EJwrJ9//iRh9D+VKsfT8U2e763eFxXNZS0kz9WeRveWJqawWACnnirJ6S4wMcdPLsof8gH0ArhSf8fiV0k/cuu8FyasBhT/AORGPeFAP0qrnFpXd67s/aFp8LLrllkPPx82JJ+lU9CC57nn5dWlaQGNYPll85kR9uTbkY/j/VvhWJiP1TfBZhB/SnxVkxB7rew/SrJwJBAVcz9wVW+1r2F97CS3LqV/lVd+jl3eDrf7K33Z31unurXGbgHyFWQ0VORYqhZ1wJhTPqPaXlcs3eHNmubbbDeudRtSohkYxtrHLTwXOPZcErXPde/etzK+FcJhcWpjhAI9VmLMQSvMEk2N78vGo8ldOavdud2Tw8PypMdHC2DG1uY4q4StZSfAE/CpbzhaSuQ1UZw2v3ZPix+gqBszOInqpFVI17hh0stbBXOLct4tb3bD5VxgdirHX1z/AB6LpJKzcBjTnkpfMVvFIPFGHyNW6iN/cFSHi/uit4zN80H+2sqZf6ngr5EllA8AB8KwoJUXBhFLuth1+otXEU0Tcw0LXfSOJBcVs5c9rodiDy/hXdaxngVwD05yXzVh+rBEP87fnUiL9q2Ky8VKTw9lbeE0i/Oe3yWsN/eU4Km4HHyLhcTAiEpMYDIw/RELSMotbkS3PpprSZzQQCdV0jje4EtFwNeiv3/4+5aJMZPObfcxBR/imJ39yxsP2q5la3UJ6ZsMqZtOVIOtY3IBB0tpCkHwPdBt+KgRdp9FWbR4jLMMEYFoY0hcD9Fo1AsfaLH31hFF8I8VPPmc+FMIQxCfU2sm+iRUFhpFgbg8zzqFBR7qUyYr3vw6qwqP+Fp7lk4M4jefMcVhjEEWASAtqJLFZAo2sLAgE9elZp6IQvLwb3WKogxtI4/hczxx+9kty1vb941Xu1K9LH+wdwW1wRmHYY+BybKX0N7JLrv5BiD7q7wOwvBUKsjxwuHj5L9AVarzCURKIlEUJxeJzhz9mTXJqG22w3uRc7nlUeqaXMsG36FdYSA7M2WDhGKRQ/aBtWmO7MLXYatW1h5ctt6rNkMfjle5trkcLc9B4rtVEWaAVC4HBZmuOMhDCAytfvx6THqNjp1X5b8r/OpTGVAmvbs36f5WHOiLLXzt1WricVKcc0f2XFXM9hJ2X3ekts/aXtpC7+PS16vW1bAzBYqnfsqRzt7jbbXU37rW1+3Ve8N4mVsWkf2bFR6S4Z5IisYChgTrvY36Wve4pJVse0tAKRbLlhcJC9ptyJvn0t62XMcdkGNjnaA4TEsdZQSLCxRhewfULqARvz2rv+vb/aV23RVh9KWU4iLFh1hnmR4o7PFEzBWRQhU2vY93Vv8AreRrnFWNY3CQVl0ZJur9wS08OTK/ZSGZY53SF1KuTqkZE0899rdbMNulRZ5Q95eAu0bMg0lYfRpm885nEuFkgVdBDPqGpjquBqReQtyvzrR9QZTmLWWrKNtMMnYr9P5K0uMuM4MFj1WWOQ2VGJAWxBvuLsCSPC3Sm/Y1mAjPmgopZJBI12XK5/wrnxBmhgwsk6RSTFVBWONSXbUQBZedt7nwAJ6VqurB2hdUBuJCuVtIcHigxxIjEbRkOe4G126J0v40xcVYmpaagP4WXSMpxZmgilKMheNHKMCGUsoJVh0IvairTqqZmvEzy4iERYPF2R1BZonQEFluSLEgADrzueXWBN25GkNOXRT/APTzhxGVo1yBv4a/OqkeIc0MOOw6iKZwwXUyKxUBmKgm3O25PkBW0zRv2ut9lxhpnyRl4kAA4E6+Cns+kkXDTGJdUgjbStr3axtt19lSZgTG4DktKZjHzNbIbNJFz0WlwZPK+EQzRmOS7gqVZeTGx0tuLi1cqRmCINtZda+GKKcsidiblncHhzGSrmacSTYfGyWwkjoDbUA3eBC3K923Pz+FQ8BjqXS2vfp3KwptlwzQB++AJ4ZZd+d/srJn2eLDgJMVokIEWrRpIfvWADL0sTv4WNWjTcXVRui2XASMjwOXgVzCb0hxf2ajiF/+8slrgeqga+q1t9dreRra2alBh3vguh4njOOLCQYhosQ7TxLIsUMLyNcqpKkgaVsWt3iL9L0AuoLhYkKN4Z4rnnlkklwGJw8Cw62aSJy5luvcjjA1OLXNwLm3IddnAAarm0ZkrTwbYrM8fHN2MuEwmEkLq0qskuIfSyABGAKx6WN79GtzvZkAsgZ3VG9LvCOMlzKWaDDSyJKsZDopcFlQIb29X1RztWWvIFlmyu+dcGCTIUw0cD9tHGs0cTudSTG7OL6gCe/IADcb1qHm91my5hwzwhmBE18LMnZqH78bIWNwCqXA1Nbew/VPWwMaqYZBi4qx2fUiJ2B2QPHkVc+CpMbg5dRwuIKEWdREw1AXsdx6wP5jrUGMSRPxAEjiFa1Jp6mPA54Dhob+qx+kThATY1pkw079qkbsVSQjVbTY6dgdKrcedSJ5KgO+np3KFRw0To/rntAnidFb/RRlDYXDyxmB4by6xrv3rqo5FiRbT5V1pzKWne6qJXtp2vH6fS3XXxVZ4Iw+MXPcTLJh5ljlM4Z2jZUC6gyWYizeqoFiedSEmLNwADyUZhc3xuX5njMU+AxMkcrSKQsb+rrvGwcKQdhb9q9FiYs3LQDmFUcPmBY6VgxJYfoiJmb3gfnaq40TxoQrUbXhIuQQfD8r3CYPHSOtsBitJYXYRS3AuLkEpa4FdhRj+5QztU8Gff8Ahfp0VLVSvaIlESiJREoiURKIlESiJREoiURfLIDzANEX1REoiURKIlESiJREoiUReaRysLURe0RKIlESiJREoiURKIlESiJREoiURKIlESiJREoiURKIlESiJREoiURKIlESiJREoiURKIlESiJREoiURKIlESiJREoiURKIlESiJREoiURKIlESiJREoiURKIlESiJREoiURKIlESiJREoiURKIlESiJREoiURKIlESiJREoiURKIlESiJREoiURKIlESiJREoi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4344" name="AutoShape 8" descr="data:image/jpeg;base64,/9j/4AAQSkZJRgABAQAAAQABAAD/2wCEAAkGBxMSEhUUEhQVFhQXFxgZGRcXFxgZHBgZGBwXHBsZFxcdHCggGBslGxwcJDEhJSkrLy4uGCAzODMsNygtLysBCgoKDg0OGxAQGzQkICYxNDQyLCwsLCw0LS8sNDAsLywsLC8sLyw0NCwsLCw0LywsLCwsLCwsLDQsLCwsLCwsLP/AABEIAK4BIgMBEQACEQEDEQH/xAAcAAEAAgMBAQEAAAAAAAAAAAAABQYDBAcBAgj/xABJEAACAQIEAwQHBAcGAwgDAAABAgMAEQQFEiEGMUETIlFhBzJxgZGhsRQjYsFCUoKS0eHwFSRyssLSU6LiMzRDY4Ojs/EIJYT/xAAbAQEAAgMBAQAAAAAAAAAAAAAABAUBAgMGB//EADwRAAEDAgMFBwMDAwMDBQAAAAEAAgMEERIhMQUTQVFhInGBkbHB8COh0RQy4UJS8RUkMzRTYgYlcqLS/9oADAMBAAIRAxEAPwDuNESiJREoiURKIlESiJREoiURKIlESiJREoiURKIlESiJREoiURKIlESiJREoiURKIlESiJREoiURKIlESiJREoiURKIlESiJREoiURKIlESiJREoiURKIlESiJREoiURKIlESiJREoiURKIlESiJREoiURKIlESiJREoiURKIvAaXRe0RKIlESiJREoiURKIlESiJREoiURKIlESiJREoiURKIlESiJREoiURY5Z1W2ogXNhc2ufAVzfKyO2MgX5rIaToFkrosJREoiURKIlESiJREoi1cza0Mh/A30qLWuw08h6H0XSIXeO9aeSLphT3n4kmtNksDaRg8fMkrFS68pWzHmCElRIhYEgjULgjYgi971MEkZNgRfvWpilaA4tNuditjta3wrniXolphWcS97QVixTEF7rFLFZuF7qFYsl0vRZXtESiJREoiURKIlESiJRF5eiJqFLLF15rFZsUuF52gpYpiCdqKYVjEF52tZwpiXna0wrGJedoaWTEV5rNZsFi5UVxECYgeqsD9R+dU+3G/7YPGrSD7e6lUZ+pY8QpqN7gHxAPxqza7E0FciLGy+q2WEoiURKIlESiJREoijs/e0D+dh8SKrtqvw0j/D7kLvTi8gX1gUtGg8FX6CplGzBTsbyaPRR5Td7j1VAy7DYeeac4iTQCxKnUFvqZieYt4fGvOwR088shldbPLO3Er19RLU08MYgbiyzyJ0A5KT4VkZcU8UchkgVTv06WI8De4252qZs5zm1Do2OxMA+fOKg7Uax9K2WRmGQnx6/OCns6xzJZUPeO562A/r5Guu1q58OGOI9o59wH59AVS0sIfdztPdbOVTl4lZjdt7+4n8rVL2bO6ema95uc7+BPsuVQwMkIGi0sXnREhjhjMjDn4C3Pl9asLLoymGHE82CyZXnAlYxupSQdD1tz8wfKhCxLT4BiabhZ8BmSysygMCvO9rc7bb10kiLACeKr4qhshLQNF6Mzj7Tsxcty2BI89/Ksbp2HEdE/UMx4Bqs2LxaRLqc2W9r2J3PsFRppmQtxPNgpkUT5XYWC5WsudwH/wAVfmPyrgK+mP8AWF2NFUD+krZixiMpdXBUc2vYC3ma7NmjczGCLc1wkjfGbPFisEWcQM2kSqT7efsPI1ybW0znYWvF1zut69S1lYMXi0iXVI4VfFjb3DxNbNYXGzRdc3yNjGJ5sFiwOaQzXEUisRzAO9vGx3tWz4ns/cLLWKojl/Y669x+YRQLqlcIOl+Z9gG591R5JWRi7zZTIKeWd2GNtysOXZ3h5zaKQM36pBU+0BgCfdWkVTFIbNK6VFDUU4vI2w56+iyxZijStCL61Fztt06+8VoyrjdMYR+4fPdRF84jMlSZISG1OLg7W68979PCsSVjGTtgINz5cfwix5nmoiIRVLyH9Efn/Co9btIQOEbG4nngptNRmUF7jZo4rXizplYLPGY78j09/lUePar2SBlTHgvofnwLq6ha5pdC7FbgozjPiSWF48NhVDYmW1iRfQCSAbHa5IPPYAEmrOWUghrdVR1E7mkMZ+4qHx8mbYBRiJJkxEYI7RPC5tz0AgdLjkTytXM72MYibri81EIxk3HFSOeY8SnA4mNm7N2W4uf1kNiOVx3gfZUtjg4XXp9kubLBKANW3Hkf4VzrKqFq5omqFx+G/wAN/wAqg7SZjpZB0v5ZrtTm0jVnyeTVDGfwgfDb8q02c/FSxnpbyyXSYWkK3KmrklESiJREoiURKIlEURxOfugP1nA+RP5VT7bN6cM/ucB6n2Uml/ffkFkzKfsoZH/VQke0Db52q1mfuonO5BcKaPezNZzIVJ4aXBGJhiSuvVtfULLYWsR53rz9AKMxkTWvfjy716jaRrhKDT3w24W17itzhTEqmInWMn7OFLb9LEAH4X8zYeFddnzMjlkwn6YF81G2tE51PG6QfUvbLxv7Ldixl5HkdGIYFRboDt9PqagR1eKZ88rCQ4EC3Dh3ae/NV7orMDGm1lucOz2V16jvD4fy+dWGwJey+I8M/PL2+64VrO013NfHCK3jdv0i9ifYAfqTXo3LWtPaA6KUGEiMmuwMgtc33G3UX22rXgo+N4bh4Kr4bGOva9mDdtyw/RUXufLnzqzdG04cXBedZM5uPBx48grFkmHRYlZN9QuSeZPUe49KhTucXkO4K0pY2NjBbxW5PArizqGHOxF6jSRskGF4uOqmMkcw3abFV1cFGcayaF0BL6bbXsOnvqlFPEa4x4Ra2nkrczyCiD8RvfXzXxn0IMkOFj7iE6iB+IkX9wB+Nc9oRgyx0keTTmfH/BVPJI6R13G5W5mXD8PYtoXSyqSDc72F7N43qVU7Lg3JwCxA17ua0stnhrFGTDqWNyCVv425fK1d9lzGWmaXajLyWQoPjJWWeGZ4zJAg3Xpe5vq8L93nsdNq9BSWLHMBs4qn2iC2Vkjm4mDh+ft5LFlYws2Kjlw79gw5xFLa+d9JDad12sPC9qzLvWRFsgxDnfRawfp5Z2viOE/221+9tOSNAMXmjpL3o4U2U8jbTsf2mv52FeYwierIdoP4/K96Hmk2Y10eTnnXz9gpefhaIzxzRnstBuVjAAYg7eQ2uDtuDUl1EzeB7crclAZtWUQOif2r8Sb2+cM8lp4rEmHHOyozlkHdXn6q78j4VVSymn2g5waXXGg8PwqrivnEY13xOHZ4mi72kar73IHUDlf51pJUySVcL3sLc7Z8b5ck4rfwX/fZdXOxt/y/6a601v8AU5MWtsvt7K2m/wCiZh04/f3WxxMgMBJ5hhb37fSpO22tNKSeBFvT0XLZriJ7DkVTc5k7DMcBiZdo3iVSx6MAykk9AA6n410gccMT3cWj0/lU1eBHW4uFyPX8q3cYzKuBxJcixidR5swIUDz1EVOmI3ZXSoIETr8lTcLhm/saFjcESl18gzOB8zesU37ArL/00cLw08QfW6uLcVYUKC0ouQDZQzEG3LYbe+u9itxsupLiA3zyUlhp1mjDrfS63F+dj41o9uJpaeKiSMdDIWu1BWHhl/uSp5qxH0P51TbFd/tsB1aSPf3UmqHbvzUvVuoyURKIlESiJREoiURQ2f7tAo5l7/C38aqNp9qWBnN1/K35UmDJrz0W24a1mj1D8JDD4Naro4TkVDGJpuFHzZZhW9eBR7YyvzAA+dR3UUDtWD7KSzaFSzSQ+d/VZYsBBoKRhVUkE6CLm3ievvrWSgidEYrWB5ZLR1XK9+NzrnrmtzDQCNQq8hXWngZBGI2aBcpHl7sRWnDl5WZpAw0te628d/rUGLZ7oqt07XZG+Vuf8rs6cOiDCMwtD+zp4GY4cqUbfSbbfHw8b1a3B1XTexSAbzULNluVtHrlkOqVgbW6X/M/Ks3ubLlUz4mYGDIJw/giqOJFI1G1j1FvpvXeokDnAtKqaOEtY4PGq+cmWSF2iZW0E91rG1/b0uPnWZi17Q8HNYpg+J5jcMuB+c1N1FU9V3BvfMJf8JHwCVSQm+0n93/5VvMLUDO/8r3iXDuskeIjGrR6w8gbj3bkGs7TikbIypjF8OvzzVOVizDiRJIykKsZHGm1uV+fLmfZXOo2syWLBCCXOytbRLqXyPBGGFUPrblvad7e7l7qsqCnMEDWHXj4rIURxBm02GxCM1zhSNwqjnYggsevIgXF6uYIWSxkD9yrKuplgma4/s+cfl1B4+aLFYqH7HGQ2oF2C6eTA6iBytY3PW/WpMbXxRO3p7lBlfHUTs3AzvmdOPtzUrnMT4TF/a0QvE66ZAvNdgL+Q7qm/K4I2uK8tM10E2+aLg6/PJe/pHsq6T9I51nA3bfj8ufta9lhXOJ8biIhhu1iiX12NtxcX1Ddb2FgNzua1/USVErd3cAa/PRdDRwUVO81FnOOg/Gh7+5Sk0bDMFYK2nTYtY29VuvLnauT2PG0muANrZm2Wh/hec4r74kwsjtCY1LFWJNunqn8q32nDLI6MxtvY39EK2M1y1nYSxHTIvz/AJ/Ws19A+R4ngNnj7/PuFYUtU1jTFILtK1mwGInIE5VUBvZeZ+FRnUdZVuAqSA0cBx+d/guwqKeAEwglx5rdzrJYcVF2Uq93mpGxQjYFT0NvdV26Nrm4VTyxiUWcqovo8hBUTYqV4lO0bMFAHhe+w9gFchS31JUX9E3+pxI5K1zwYd4hCQDGAoCJqsAttIGjewsKlBtlYQSuhcHRmxH+FiiynDD1cMp9sf5vaniu7q2pdq8+dvwpBA9rLHpA5AsBb929YuOajnETcrTyO6yzoeeoNYed/wCVUWzuxUzxdb+d/wCFMmzjY7opqrlRkoiURKIlESiJREoiiMfvioB4Bj8j/CqiqGKvhHIE/PJSY8oXFS9W6jJRFjkhVvWUH2gGsgkaLFgsZwMfRbf4SV+hFZxFYwhefYx0Zx+1f/NemIpgC8+yt0kPvVfyArOLosYOq87CT9dPeh/3UxDkmEp2Un4D8R/GmIJhK80y/qp++f8AZWbtWMJS0n6i/v8A/TS4TCV53/8Ah/8AMKx2UsU1P/wz+8v8azcc0sV8hSDcRWPjdP41qGsBulivq7/8M/vL/GtrjmlihDn/AMMe9hS45phK8SJx6saD2Nb6LQuB1KwGW0C+tEv6qfvn/ZS7VnCV72Un4B8T/CsXCzhKdhJ+sn7h/wB9MQ5JhK9+zN1k+Cj870xDkmFPsh6yP/yD6LWMXRMK9+xL1Ln9th9DTGVnCF79ij6qD7d/rTEUwhZEgVeSqPYAKwSSs2CyVhZSiJRFDL3cafxp9Lf7apm/T2mf/Jvz0Uo50/cfnqpmrlRUoiURKIlESiJREoiiR3sYfwxfn/OqgdraZ6M9/wCVJ0g7ypardRkoiURKIlESiJREoiURKIlESiJREoiURKIlESiJREoi5Xxp6UmilaDBqt0Yq8kgPrKxDKqbbC3rHnfYdajyTWNgpDIbi5Wnwv6WJjMqYxEaN2C641KshOwJW5DLf2HfryrVk5vYrLoRbJdgqUoyURKIlESiKGzXu4iB/ElfjYf6jVNX9isgk6keeXupUOcbwpmrlRUoiURKIlESiLDi8UkSNJK6oii7MxACgdSTsKIqjgfSnlU0ixpibMxCqWjlRSTy7zIAPfaizYqey7fEzt4aV/r4VUUfarZ3dw+eSkS5RMClqt1GSiLxmA3OwogzWrBmULtpSWNm8A6k/AGuTZ4nHC1wJ712fTTMbicwgcyCtuuq4pREoiURY451b1WU+wg0RZKIlESiJREoiURKIlESiJREoi/OPpDyr7NmE6D1WParckm0m5uT+LV8Kgyts5TYzdoUXkGXfacTDAb2kkVWtz0k9637N60aLuAWzjYEr9RVYqAuF+lXj/GfbJMDhXaJEKITHtK7kA2VwbgHUBYWO3Pe1MgLlFoZRxNnWWysZ1nxMCLrkSQlxoP6STEFlIJ35gWNxYXHFlTE+1naro6J7dQu7wZlG0C4jUFiZFk1NsArAEE35bGupIAuVoASbBRR42wOvR2w5X1WbT7NVrXrh+qiva67/pZbXss/EDhoUkQhgGVgQbggjYg9Ryqu2z/wNlb/AEuB+eNltTDtlp5LX4t4xw+Xohl1s0l9CIASQLXY3IAUXHXrterYyAC64xxOeclRsu9MZMlp8OojJtqRySvgSpHeHjbfwB5VzE/MLuaXLIroXCnEUePw4niBXcq6Hmji11JHPYgg9QRXVrg4XCjyMLDYqZrZaJREoi5l6bHd/wCzsOF1JLi11rfZglu63ipDE/s1ymdhjcehW8bbuAUZnXA+CxU4LRNFpFz2XZxrLe2zAd428bDmReqKKsljZkb99zZWboGOdpb3V04dRosJN2Cd5AVjQkvuiDSLk3bc9al7PxYZZBmSfM2v6lRZ8ONrTkFRc7z3EOFjkkfUu8m+k67nawsAFFth1rnNUvc1rb9/f/CmMiYNAp70d8Qymb7PK7OrglCxJKsouQCd7FQdvKu1FUOxYHG6j1ULcOIBSXpGxTDsowbIQzEeJFrX9n51w2zI4BrBoVY7CiZ25DqMu7/Kh4MkXT3mYMpBJFrcgbDwI23/AJVViHCAbeKlO2g4k2tbl+Vf8k1CBNbFjYm556bnTqPUhbb16ekx7luPVebqSwyksFh8vbxXPeIvSLKZGXC6VjU2Dkai/nY7AX5ez3VHkq3XszRdmU4t2lnyP0lMXC4pFCk/9ol+77V3uBvy8vDfaOszs9avpsuysPpo4gdIYIIXss4Z3ZT60a6bKCP0WLXPiFtyJqRM/IW4rFMy5JPBcci7pBXukciuxHsI3FRlNOeq7n6O+KpZ8D982qWORotbc2ACspPi1mt56bmoO0tpy07RHELvP2HNRTTgv6KfjzFidmJ+h9njXmTtLaMRErnHPnp4jqupgZbRTmFm1qD/AFevcbPqv1VO2Xnr3jIqBI3C4hQHEfFS4aWKAIxkkdAGYWQIzAM2rrpHSrBsdwXcAoks4Y4MAzKrOaekp9ZGGjTswdmk1Et5gAjSPbf3VUPrjfsDLqrplCLds59F7H6Sn7By0aiddBUC+iQF1DLa91bSTbc/KxlUdQJn4HZFQtoRGniMjMwLeq+OPuNcRHg4uzifDS4hmA1Ea1jQLqI/VJLAbi4F+Rsa61DsGQK2oGb7tOFuhXKYcRKj9oksqyXvrDtqv5te599Qd4691cmFpFrLrmW8VYrFZfEU2mZ3iklFgAYwGv4KzKQfLvW6WzU1D2xAt48fnNRqamgbM4y5gaDnf8fhRSHGQN2hldbWJLSagb9CtzqvblaqoVL2EEON1dF1HM3BhB6AW8uS6AnEca4JcXLsukEhd+9fSVXxOrb61fsnBiEhXmpKJ4qTA3M3+2t/Jc+4pzXCZpGXOHkEkPJlkVXEZO+2llYeR5dOe9ZU14Dw0ttfRxPHkR14ZqYNnuikDXuyPHryWjw1icHgETEfZmklYkIZJAxCjm6gIFTnbkSbc9zWIq20pYG3tqb8ToAFs7Z7pJTG12Q1y48l13JszTEwpNHfS4vY8weRBt1BBHuq5Y8PaHBVU0LoZCx2oXPzk4TMsS0kAV9RlhmtftUlVQy6iPWjZLWvsHGwBuavaWNoBv2Tw5W/PspNHhJtxCn8rwqu6JbugXNtgbcwVtuDvfwqLStZLMbi3EBdpy6ONQnpaSTXAd+y0sALGwe45nlci1h+E+dTq/FccvdaUNrHmuf1XqwXQ+CMZJLgp43IKxadHK4BuSD5bbe0jpXWW8lFI08NPDNQZWhszSOK3uKuHYcbBA8moSKhjDDoGsSbEW1XXY/iPlbqZiKSKTjlfy/IXOEfVc1cc4kyB8K5uD2RZljZiLsF6kDl8K3ilEg6qQRZXn0F4n72eMl/U1qP0L3RXJ/GbJbyBqbAdQolUMgV2KpChpREoijOIMMGi1dokZQ6tbjuhf0g24sCOt9jY72seFRC2VmFy6RSGN1wqwcZEb6XVhyuL+7mPka84MDSbm45g29QrNlRG4Xvbv8ARWThveG/Usb+O1hv52APvq52WQ6nDhxJ9beyg1ZvIuU8WqRjJwej292lbfKq+ZuGRw6qwiN2ArFw3iDHi4GG/wB6g9zHSfkazA7DK09fXJJReMjoup8VpHoVmkijdSdPasFVgbal+h28BVrV0pqGgN1HwqJQzYHEEEg8uBGh+c1DYQpMdERjbWbtYg3uACxt6w0gC/gKpGRzPIYL5acgpjixoLirkkVkC36Wv7udejY3C0NVO43N1+fcwwbQyvE4IZDax5+Iv5kEH31TOaWuLSrNrsQutY1qsroPH3B882X4Vo1LT4aMK0YsSVZV1BbesVKiwHMX5m17UxndjmFDilAeeRXHhGxbSFYte2kAlieVgvMm+1q4KZdd14Y4abB5aiuPvrtK429ZwBov0soRSfImsVVOwxguytqfnWyjMmJlOHwWYMLkgjYb+I57nflby8aopGsfFgcOdz0/hT8Jvc6KyZCG7EFhYkkjxt0v52q82XBuYNLXN7KrqiDIbLmnHmNlxOLlhXURCPu0QXLP3b7Dck3PuHtrvFKX1W7J7NiPstamLDSbxou64I8/nmqghJG4tVbOyNr7RuxBWdNJK+O8zMLuVwfH/KyQQM7jTey3clb3ULvqNuQBtv0qZSOhEbxmH2OfTp/PgoNcyodNGcjHcXHG/M/x49LfLl0ua5bckticLI2gncyKVUlCfEg7HxQX5k1mEumhz1CkEtgn6Fc0ljKkhgQRzB6VyViDfRdf9H0DHLmh7IqwZmLXVjqLG2qM7qwW1gR+j8e7w7cZNuRw+dFVz23176rPm80SpeUXGwC2HeIIO1xfp7LVSA9nCPNWFPFI6W8Zzt5KvcT4z/8AWQKoCiTEStpHJQpey/8AMDViw/7Zo6n3UqOO1c++dmgX55DNbuV4HDxRIbDUy7ksAT4399eWqZp5HkZ2uqOonMrryHwvkPBfeNw2GlUghL22OobeytIpaiN1xfyXNk+67UbrHv8AUcVs+jjOFgwMvak2Scqo695UOkD/ABajXs4ahscRJ55Kx2lAZahuDi2/3OfotbNc4llmL9o2hVLLBaxLC+nmPDbb8zUUVAmYWO1c8dom4a3TIXtcddc+ijup3xfUbmGtOQtmepz1UjwFxaZ5DDKkYcqSjoNOq25Vhc723B8jXpZdmx0zLx+Ol+/ID0VBBXvndaTwtf3JW76Qsmlni1LKoSM6tDAKOVidd+g5Ajqd+VVdTTvmADPJWkFTHBd0mQ5rkTTKOZt7QR7rHr5VWup5WmxaVYiqhLQ7GLHMZ69y6L6P8BIMNLIXQRPzRgQwZOpvYJcHkQbjTy69ZKWRtO4Oyvnbu6qO+ojdKANRkfHpryVrwUKvh2BcBVJIJOy2FySfCxrlRwb2lLL5A5dOPutZH7uYED+VzPjnJjiis0OIgaCNbF+1JQEstyCLrYDnyO3XakFon7p2vPgpRu4Xse7ir96PeEly+A3IeaSxkdb6dr6VW/QA8+pJ8quY2YQquaTGVa63XJKIlEXLfSNm7TY2PBKfuo17WZejtzRW8Qvda3K7DwFVu0Zi2MgfPgUm27pnScTkPf3UVk6EzMgGwYMPeLn6VQzAuYDxsu0zRMyml/qNweuA6+XsrTw7j3gxLoVusrXIHQhRpb90WPs8qkUVW6mFjpb7rjWvcZ2t4WHufW6hs4wsU2IeQkurHmG0k7dCQdgeRtawFtq5OneTd2qt4YC6IWyWfhrLUixPa2usYZ7PZmtbawAG4O97V2pam0rT1t55LnUxYYrcSozG50mIftJmcuegVSqqf0VuOX1r2G7toEZAGCzfdRGcsYVjmwzaNL61KgKGKkA3UEg2JFxyIY+FcZ2fTJblbNbWBu06Ls0GeRHCJi3YJG0ayEnpqANvM3NreNc23cMlQy2iJxcFz3jTNsFiNLPG8chP/aAAllA2DWuL+3w51WRuNdfctzGt8sltFWxQ/wDKSBw4r74AwWBaRHJlaS/3faABdQLbrpJv09bqtbtZHDMIpD2/t3d9lsa1sw+np1Vt40xa6OyYmzKbgdT0+B3+FTZXta3tcVO2fCXHEFxAYUrjwvUve6kn1gTc9eu9Qb5XU3BabCu/cOYgPhxvqVe73tzYAetfmantwublmFVVkZjl5cVSxn3byMIE0HVeNhve3IsD7ja1S/8AR6aKz3DTPU/lUL9uVDnbthvfTIac1aMpziRQqzlWN7F1IG/morD2scfp38j6rpDUPGUlvMei5/i8eMPj5cY+rs48TIndFyzd4aBcgDuXN/Lzqro6V9TUkt4E/hXtVUsgpgHcQFIcSYfDzBJ4sJMHl7zoHiiIvvdkdrXJ8PbUGaoonzvjEgaWn91i5ru7CDp4LpTyTCMHCSDw4jvWTEPhcPgGVYpY3mQCSWyy6ORIkZGOlend23rtQvgqcdPE4YtM8sfVt8/DLuXKpmfE5skgOHu071E4DMpsNhMRBCwSd5V717aIwpLyA9BpAAI374IqXs4CMvbINDp10UsxGeRjm6ZHvz08VUXYFtRxwL7jlMed7jXp1bk3O3WrP6f/AGhfnldT20rhU7y/Z/s7NtLW155rr3CPE/8AcbzOjywizFLaWUluyYW8VWx2vdTsKi1D2tIwNOZAA6/M+5VElDLvsHO/z591W58S2Nl1yhQFHJAR18yd/PwHI8q7SUNJIbgG/U/hQp6ramyxu3llnXILbki1h/Vlx4g8Vv5pw4JIOzuE03ZBc7MQBcgkmxsL1zfSQlmBgt1WlNtWrinEsrrjiDxHt00HgsWFwTMNzpVdrnx8AOtfPpnbpxa7VYYwydrgsk2X2BKNqtuRaxt4jxrkycONitnwWFwbr7yHKQuH1atLGd5OdgbF0Vb9Nt6nuqfqAHSwHoVdb9z2gAX7IHoVJS4YyQyA7kC6bg2YAkEb7b2rV0rRI0t8VpGTG8E/AtLg3JolxAmIOsM+nfYalPT3mvWQ7Uml3cJPZw58yRfj4Ktfs6KMulAzv69PFa3pD4pDYgYKPfRdpT0L6dSJ7hufaPA1YMk3d3eXetZqATQNLxkXjLmAC4jxIAXNndnJJuSffVWSXG51XmHvknfiOZPL0A4AcBwVo4WmmEckRJWIldiDckXNh5VB2jUPbEIuBXqtgxTG5lbYNFhcEHPh3DO3/wAj4TyTME7MMdF9VvE+dU28dhwXyJvbqvR7tuLHbPmqnnsS4eQPF3TKGDoACjDYXK+O/wDW97GlJnYWvzw2seIXaJjS7NdB9HmcuEiw076y0YaLbdYwo0ozW7x0i99+W5NWtLVmR5jIyHHqOFlVbRo2AGaIWANj38/ngr1ViqVKIlEXFsXIrZhjzf7ztreehVCi3vBv7q8/tQuxjl7rpWh+7j/tt9/nutvL1Jf7rdgbmxv7zVY7Fa9lFgErnjBw+ylMLh2WPFTPfWI3sTzuQ248gAAKyCS5oPRTo2vdMTJ4X5ErAQBaxvtyHTyrm17s+C9EACTcLfyyQdolup+R2rW7icyuM7Bu3ZKmZjw3P2jhdJUOwXSwB0gm21+dq+hwTh0TXHUgei4iQEC6h8XC7tFBe2qTRveysSF3HTc7+ytpSNzI7/xPotzpcK05rkeJMGEw7zq0MYfWFuNPechjf1u4Qo8LeZNUsO1IYKcv/q4D0/PcvO7VpJJJMQyZxWyUiUBCkRC2FpSrNttvc7GvNb6oLzIwkE/23GufBRSYgMJtlzstbOMKXhvh+46WYCM7MF37hHqsNjt4VO2XUNZVh1RnfieBPE38ui1mYXx2i16ce5Sk808/ZGYDtWQXtyuCVv4b26datql7JHDdm4XrNnB0dP8AUFiNVX85yVkzLDd1wXDC2mxugY3v+lcEbeArngIyWTK10gkByVokxM2Ew+IjI0syra55Bzp1Dztf5VY7MZ9XA4dfnkq7bj2upjLGdMvT85Ku5DP2ciN4ONvLar6oZjYW8wvnbpN1VRvU3mOblXZQlt+d/HcWFvPzqPHD2Bmu1RtDdyluDjzUq2WQPBh4oxqKyicsd2Lg7sx66hf3W8q8ztCV1LHJBFq5rr88wc+/j4L2tOG1kYnfwtbll7flZ5MRHFtffr1Jv1Y187Mb5jdunBWwa5+aOEnUgb3BHLfcEWIPQ/OulPvYZ2W1uPO4Wr2ZFrtCqn6SY0hghngUK8ithpBz7nZ6dh0OkAX8LeFfSaYtnO9OvHvC0po8DzEdBmFzHtVta4v4edWd24VfB8W6tbPl1V+9H2WrJg5t7M03MfgVdII6jvH4+VUlZUuhqWWF8tO88OuSgCTdvxKQyWSxcfhuPMjfbz0hredqu4zxVF/6qaQ6N3Ahw8RY/cX8lYkxOre4F99he9/DwroW20XnI3tfcvdbuF793DzWpj5GSwNx5Hbnvcd03Jv5V4jbtE1tWZBo4X8RkeI6HjqrCnme2MNOo9NeR9ljweNuwuTbcch1B67dapH04aL29f5UmOe7h8/C2MRhCYoQHdRpY90gX1MTvcGpR+mcwDcA5q62c76Wi+MvDRyga3ZSj31abXA2Gyiskte05AHLRS57Ojv1Cx5FnKpijC3O6un4rAal+Av8fCr1tOWU0VU3gSCPE2Pt5Ks3uKV8J4jLyXOuIMPLHjZzIGBeWV1Y3AdWckMp6ixHs5dKtpHtfEHNN1ja5/8AbOzqC3wXkPasLJrIUclvsPdUdgkcLNvlyXjhWzsYGNeQBwBt6e6lMjlkgxESyKQjyR6geq3sR8/btWk1NcgTN8/nmpNFtOeJ2FrtSL3z5jj3/YLpOfwLE0iKAFKoVA6G6/8AV8ao65jYZ3saLAgEDxH8r2NG90ha4m5z+ei5pxi47WMeC3PvP8qkbOHYcequItVvcG4+T7dhiWJCkJ5BCrKL26C/M1OgDI3g6XP3K2r4m/ppABrn43uu41bLxiURKIvzpxiOwzPFa72MrNy6SWcEfGq6dhcSArGcB9Fflb7GykuC8wUyTOpNo4iSbbcwf9JqqrY3sa0cSVAoDZ7nch89F7w7nUuKeZQ7NbDTO4bbUqraygc2uwsNutTW0RFzYXsVzp5XOma5x5XVriUEX53rhT07AwEi5K9Y5xuvjEIwF0Davw3vtuSLb7AE11ZTR7+MgcdOGhPstHO7JxKNG/LevSrgq5nGJ1YhGRO92ylUXcsVIG3mzAe81s5pMLxa+R+60c5rGDEbd66bxVgDFZlJ0tsL8wRvXjtpUwgDbZi6qamoMsQadbqmHBj9cf176j/qD/aVRfpx/cFt4CMJfvXuRy8r3v8AGo88hdbKykQR4LkG6lsO4EiMdwADbyDXtV1SuuLlexBL4cuPuEzbiTGfbcMYzaE9oHQC67C41demx9tTjM4m6ifo4xZtr9VMYjAxZjOhcuoWMF0HUqxsL+B1Hlvt0qXS1JZIXN1It3ZqBXUV4BG85B18uOS58cQrTzqvSRtwLAjUw7o6CvQj9re5fP8AaY7d+pVjeGOWWzXDaASb7Hl0AJvYjwqKXuY24F1IdDDPNZ2Rtf5kfZT+XQstjHuF7vK21uQ3JPdv8K8vtWJ7XPmH9pJHS1ivY7MmZuBAdBkD97KtY1iXN/E/U/17q8azJgA5L0rdAtzIHPagLzsbfl87VkXxsI1xNt5rnPbBmo70p4bsI8GHUODJIzL+jdUGkHxG+/jYive0NKY2lpOZXGicKiYgZBUhczxFtQmYD9QGy+zQO7bytarHdR6Yfnqr7cQjsYPnfqrzwfKmHizNk0EJHE6lfV1yQm4XwGs2t05VCc0GznDMXtfVeU2tK+JmIZWvkehyuqvlWYuZFU23uL8jyP8AXvrvBIS+xXlK/bNTWQiOWxsb3AseI4ZceSvmQSkJtzsN/YW5eFTHi64UbyG5fNVUvSRxW+GkiSEozlWLhtRsLjT6rrzOrn4VXV2zoqsND+F9LcbcweStKUuJcb/M1Vs04vx8YQMYh2sSSqQJD3ZAbbNIRcEEciNqgM2BSg3z/wDr7BTLnmuq5JiGxGX4Kfc3gVWP44+4xNvEqTVPtimMU4LR2bADw4eStaCRoaWlbOEGp1A33F/Z1v4bVV4S0EnJTJnNwnNcy42tBmuEYGzhog9jY6RLbfyZSw8xXp9l/Vp3AjIn55KsqXWeHDVdM9Jbx4fLXRzdpJEEYHPUGDX9gVTf2261JgpTHGWXvndcpoH1wc1gzt6LmmRZmIySd0e1yOlr2PnzrvSVG4cQ7Q/ZePmic04XCxHNSWEzCKXMMKrm0YlQA25m4IJHRSwUeyt6iTfyjDoFN2bQyzOxNGTcye7gr36SsSYEup70jAKfC1tX5fGqOtpv9xiOhz8rCy9tsztm3JclzSdpHDObm1r2A5ez211ga1jcLVdWtop/LMfbChEYq5Zi+kWupC6bsN231bVFlhvMXOFxYW6HO/stmx4pS54uLC1+HPJdsynF9tDHIP00U+8jcfGvQRuxNDua8fUR7qVzORW3W64pRFQvTFgoTgjI8aGXWiJJYa1Ba5Cm2+wO3mTXKXS60le4RloORXOeFMFbDY4oTcxEAnppSRj8jVLVnHUQs639D7LekuIZHdPz+Vi9EeMEeZxAi4kV4+drXGq/n6tredW7DZyixmzgui5jkCLiuyQhI2ZbCxNg1r2Orxv0rp/pUT4y8OcNcgcvRSDtmeOYRYQRlmQb5+K3eCsDpnYtYkIbbHbcX3JNdDs2Ons8OJPUrnFtWaqJY8ADp/kqk+kfFK2YTA/oCNfdoVvqxq4pGjdBcZpJQ/sEjuKrMcoiKuw76lXF736OvytUiwIsFzc6QvBcSV2rjzfDK43swPuIP8q8XtWPExvR35Uqc2YSFzlOy3uHG21iDv8AAbVVnHwVUN2dbrJhHUMAoO/UnyPQD+rVznBLCSukDgH5KfzWVYcLFKb37YpyvcFAb7b2BXp1NXFFTufD2dR/HzzXsoZML8B0wjwsoccRQ+K/Fr/DReu/6eb+1S8TOaufo8lWZZZlO2oJaxFtI1X3A2OofA13ihfGbv4qs2jIDhYO9cnys6Z3U/iHvB/+69Nq0FfOK9vZPQq44RCMQSbgAAcjv3FFh471GJGBbxscKm/AD2Vj0tDEZ2V9IBsoB1MW7oAS1+t/YKqNpujNNIxzrXFr8r5L02zKWSSdp0GueSqWKzSBirq+0hJVSDcG+4IF7b+PPz514NtBUNbZzdONxw+69x+nlYHYh+3UqRyDMYFmju5JkKBSFJVe09XW3JWNj3TvXaLZtQ+VgNmi4Nyb6d1/uuNTTy7txtpfvy1sOQ5rP6c5bYOBeV8QD+7HJ+ZHwr6HQxte84hw9wvLOlfFZzDYri2r8Xzqx/Ss5eqz/qdT/wBxdDyvFKuQMBa74rQT1a2l9z12X5VU17Ax9h0ULaE75IC55uSqrUJeeV79GOM7XENDOdYKEpfbvKRfla91vz/Vru2d+l1Y7PDHvLXBVP06whczAAsDhorACw9aUbfCu8RuFd2AyCjOOcIFwuUyjm+CCH/02uP/AJDRmpWSuwehJ9WURA2Ol5h/7jnf41wmaHEgi62C5DxxxDjcPmOMVMTOgEz6VWVtIXmoC30ja3Ll7aiuo6d2sY8gtg53NVriRJFxGISSR5HSWWMyOSWYxsyAkk36V3YxrG4Wiw5BY1XdeN+F8XmawYiF4yohUrE11N3AZmDbgk90b29UVuDZWez6yKBpa4a8VzjC8I4yQnRh3uBcjZSbe8XPlzri2ohkdhBuVZSy0jjeQA9SP4WzkXA+MxNzFGEtY6nbT7CDY3NbsnjecLDdZfWU8IsNOgU/x5mEsk0cUxBeCJFcryMrBWkYcufd6dKrat+J9uSbPia2Mvbo45dw091X8sy1sVPHh0Nmc+sRfSACSSPIA/KucLS51gpFRMImFx4K74X0X4gbHExqPEIxPwuPrUk0hJzKhjbcQH7DfvXSstwYhijiBJEaKgJ5nSALnz2qY1uEAKglkMkjnnib+a2a2XNKIqH6YcFLLhIuyRpNM6swQFiBokUGw6XIHvrjOQG3K5yMc8ANF1VeEMrmGExCdjIJJFxGlCpVt4SqmzW2LbD21THt17LcG39fypETCymcCMyfwq3wvwlmC4yBlw7qY5UZmYgBQrC+o35WBG16tGPDnWacxqoe5kbYkWXY81H99i/9P/MauYv+nd4qDUf9W3w9V5wy394l9jf5h/Gs1X/G35wWKE/Wd4+q5BxtPrx+Kb/zWX9zuf6am04tE0dFMf8AuKwcRwlZgCLfcYXb/wDnhB+YNbRG7fE+pWHDNd3yECfA4ftQGDwRFgep0r+dUVRE1znMcLi6lDNq5Dhsox7YtYWhAUzBWYJCdMesBmuL8lufdUX9LROOEE35YnflcjSPAxFmXPJYM2wWPinliiiYgSMqFY0VnXV3DcDqLbjxrLaShDgHm55FxP2ustppAMbG5cwF13OOGocUsOvWiR6m7NSBfVa4bnuLdPE1JjdugQ0KbHUPaSeJ5qsw8H4cJqIY9+1yx8L22ttUA7RqCzGCBnbT7qyMhxYel1bsg4eiwYcRF7OQSGa9rXtbbzqxc8u1VXLM6S2JcEziMrPMvVZZB8GIq8jzYO5eTmH1HDqpz0TY5xmSBnJ1xyL3mJ6atr9br8qhVTfpqxo3fUsuvcR5CMWqgyyR6CSOzNu8RYMepIFwN7d4+6nmgZM3C8XCv6aqdTm7QDe17i9xy8cs9cgqNkno9Dv3pzpQkONA74J2X1jYbb87+VQKVpkc4aAfdXc+02xYntZ2n2ObibEC1wO7lbrdbeX8HLHigFnkQqSQUCABrEg6WDCwBIAINrnesteTOIjlbl5rk6ttC9+G+PXESeQsMxbQE2tmr3i8Mhj+9VZNCk3dVPIbnlYH2VaXIGSohm7xVI+zxfZ1OhL9qd9I5aV2qoDZt0BY3v10srm8e+OlrdOZV8WBNNgq6T0sLb+VW5zVIQqJNkeHY3MMfnZQN/O1eXE8rcg4qzfQUzzcxjyVwyXL4IowYI0S4FyqgE/4iOZr0cBBjaRyVYYmxuIaAO5cL9PjH+00F7gYaOw8LvNf6CpsWi1K0uM4m/sjJmJuNGIG/TUyFRfwCi1vKst/c5OCmvRnn7YbJs0IazRd6P8AC8yaFI/bUe+9aSjNZConBGVfasfhYeYaVS3XuJ33v7VU/GuS2Wb0ioRmeNDc+3c+GxsR8iKIv0rwc18vwZ8cNAf/AG0rCwvMrW0zjw1fUVS0LQKl45X9VOqDeJvzgmTn7xvCx+orGzT9Z1uXus1Q7AXFc8nMmJnc76pZD7tRsPhYVmQ3eT1XooG4YmjoPRWD0QQq2Nkdm76xHSvjqZQzfsiw/bqVSAYiVWbUcd0BzPz50XY6sFQpREoiURRufH7sf4h9DVdtMnc+Kl0Y+p4LRycXxBPRYlHxCfzqBs/tVjnf2sA8wP5W9Tky3U+62coH3svt/M1LoB9aXv8AcpUn6bPnJQuaTf3y/wCq6D4afzvXqIm/Q8CvK1D/APdX5EJwrJ9//iRh9D+VKsfT8U2e763eFxXNZS0kz9WeRveWJqawWACnnirJ6S4wMcdPLsof8gH0ArhSf8fiV0k/cuu8FyasBhT/AORGPeFAP0qrnFpXd67s/aFp8LLrllkPPx82JJ+lU9CC57nn5dWlaQGNYPll85kR9uTbkY/j/VvhWJiP1TfBZhB/SnxVkxB7rew/SrJwJBAVcz9wVW+1r2F97CS3LqV/lVd+jl3eDrf7K33Z31unurXGbgHyFWQ0VORYqhZ1wJhTPqPaXlcs3eHNmubbbDeudRtSohkYxtrHLTwXOPZcErXPde/etzK+FcJhcWpjhAI9VmLMQSvMEk2N78vGo8ldOavdud2Tw8PypMdHC2DG1uY4q4StZSfAE/CpbzhaSuQ1UZw2v3ZPix+gqBszOInqpFVI17hh0stbBXOLct4tb3bD5VxgdirHX1z/AB6LpJKzcBjTnkpfMVvFIPFGHyNW6iN/cFSHi/uit4zN80H+2sqZf6ngr5EllA8AB8KwoJUXBhFLuth1+otXEU0Tcw0LXfSOJBcVs5c9rodiDy/hXdaxngVwD05yXzVh+rBEP87fnUiL9q2Ky8VKTw9lbeE0i/Oe3yWsN/eU4Km4HHyLhcTAiEpMYDIw/RELSMotbkS3PpprSZzQQCdV0jje4EtFwNeiv3/4+5aJMZPObfcxBR/imJ39yxsP2q5la3UJ6ZsMqZtOVIOtY3IBB0tpCkHwPdBt+KgRdp9FWbR4jLMMEYFoY0hcD9Fo1AsfaLH31hFF8I8VPPmc+FMIQxCfU2sm+iRUFhpFgbg8zzqFBR7qUyYr3vw6qwqP+Fp7lk4M4jefMcVhjEEWASAtqJLFZAo2sLAgE9elZp6IQvLwb3WKogxtI4/hczxx+9kty1vb941Xu1K9LH+wdwW1wRmHYY+BybKX0N7JLrv5BiD7q7wOwvBUKsjxwuHj5L9AVarzCURKIlEUJxeJzhz9mTXJqG22w3uRc7nlUeqaXMsG36FdYSA7M2WDhGKRQ/aBtWmO7MLXYatW1h5ctt6rNkMfjle5trkcLc9B4rtVEWaAVC4HBZmuOMhDCAytfvx6THqNjp1X5b8r/OpTGVAmvbs36f5WHOiLLXzt1WricVKcc0f2XFXM9hJ2X3ekts/aXtpC7+PS16vW1bAzBYqnfsqRzt7jbbXU37rW1+3Ve8N4mVsWkf2bFR6S4Z5IisYChgTrvY36Wve4pJVse0tAKRbLlhcJC9ptyJvn0t62XMcdkGNjnaA4TEsdZQSLCxRhewfULqARvz2rv+vb/aV23RVh9KWU4iLFh1hnmR4o7PFEzBWRQhU2vY93Vv8AreRrnFWNY3CQVl0ZJur9wS08OTK/ZSGZY53SF1KuTqkZE0899rdbMNulRZ5Q95eAu0bMg0lYfRpm885nEuFkgVdBDPqGpjquBqReQtyvzrR9QZTmLWWrKNtMMnYr9P5K0uMuM4MFj1WWOQ2VGJAWxBvuLsCSPC3Sm/Y1mAjPmgopZJBI12XK5/wrnxBmhgwsk6RSTFVBWONSXbUQBZedt7nwAJ6VqurB2hdUBuJCuVtIcHigxxIjEbRkOe4G126J0v40xcVYmpaagP4WXSMpxZmgilKMheNHKMCGUsoJVh0IvairTqqZmvEzy4iERYPF2R1BZonQEFluSLEgADrzueXWBN25GkNOXRT/APTzhxGVo1yBv4a/OqkeIc0MOOw6iKZwwXUyKxUBmKgm3O25PkBW0zRv2ut9lxhpnyRl4kAA4E6+Cns+kkXDTGJdUgjbStr3axtt19lSZgTG4DktKZjHzNbIbNJFz0WlwZPK+EQzRmOS7gqVZeTGx0tuLi1cqRmCINtZda+GKKcsidiblncHhzGSrmacSTYfGyWwkjoDbUA3eBC3K923Pz+FQ8BjqXS2vfp3KwptlwzQB++AJ4ZZd+d/srJn2eLDgJMVokIEWrRpIfvWADL0sTv4WNWjTcXVRui2XASMjwOXgVzCb0hxf2ajiF/+8slrgeqga+q1t9dreRra2alBh3vguh4njOOLCQYhosQ7TxLIsUMLyNcqpKkgaVsWt3iL9L0AuoLhYkKN4Z4rnnlkklwGJw8Cw62aSJy5luvcjjA1OLXNwLm3IddnAAarm0ZkrTwbYrM8fHN2MuEwmEkLq0qskuIfSyABGAKx6WN79GtzvZkAsgZ3VG9LvCOMlzKWaDDSyJKsZDopcFlQIb29X1RztWWvIFlmyu+dcGCTIUw0cD9tHGs0cTudSTG7OL6gCe/IADcb1qHm91my5hwzwhmBE18LMnZqH78bIWNwCqXA1Nbew/VPWwMaqYZBi4qx2fUiJ2B2QPHkVc+CpMbg5dRwuIKEWdREw1AXsdx6wP5jrUGMSRPxAEjiFa1Jp6mPA54Dhob+qx+kThATY1pkw079qkbsVSQjVbTY6dgdKrcedSJ5KgO+np3KFRw0To/rntAnidFb/RRlDYXDyxmB4by6xrv3rqo5FiRbT5V1pzKWne6qJXtp2vH6fS3XXxVZ4Iw+MXPcTLJh5ljlM4Z2jZUC6gyWYizeqoFiedSEmLNwADyUZhc3xuX5njMU+AxMkcrSKQsb+rrvGwcKQdhb9q9FiYs3LQDmFUcPmBY6VgxJYfoiJmb3gfnaq40TxoQrUbXhIuQQfD8r3CYPHSOtsBitJYXYRS3AuLkEpa4FdhRj+5QztU8Gff8Ahfp0VLVSvaIlESiJREoiURKIlESiJREoiURfLIDzANEX1REoiURKIlESiJREoiUReaRysLURe0RKIlESiJREoiURKIlESiJREoiURKIlESiJREoiURKIlESiJREoiURKIlESiJREoiURKIlESiJREoiURKIlESiJREoiURKIlESiJREoiURKIlESiJREoiURKIlESiJREoiURKIlESiJREoiURKIlESiJREoiURKIlESiJREoiURKIlESiJREoiURKIlESiJREoi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4346" name="AutoShape 10" descr="data:image/jpeg;base64,/9j/4AAQSkZJRgABAQAAAQABAAD/2wCEAAkGBxISEhUUEhQUFhUUGR8YGRgYFRkYIBwaGhoeGx0aGB8eKCogHx4lHhwZITEhJisrLi4uGh8zODMsNyotLisBCgoKDg0OGxAQGysmHyQsLCwsNSwsLzQ0NDgvLCwsLC8vLDI0Ly8vLywsLCwsLDQsLCwsLCwsLCwsLCwsLCwsLP/AABEIAL8BCAMBEQACEQEDEQH/xAAcAAEAAgMBAQEAAAAAAAAAAAAABQYDBAcCAQj/xABJEAACAQMCAwUFBAQKCQUBAAABAgMABBESIQUTMQYiQVFhBxQycYEjQpGxM1JioRU0U2NygpKT0fAWVHOUorLB4fEkQ4Sj0jX/xAAbAQEAAgMBAQAAAAAAAAAAAAAABAUBAgMGB//EADsRAAIBAwEEBggFBAMAAwAAAAABAgMEESEFEjFBE1FhcYGRBiIyobHB0fAUFUJS4RYjU/EzQ2IkgpL/2gAMAwEAAhEDEQA/AO40AoBQCgFAKAUAoBQCgFAKAUAoBQCgFAKAUAoBQCgFAKAUAoBQCgFAKAUAoBQCgFAKAUAoBQCgFAKAUAoBQCgFAKAUAoBQCgFAKAUAoBQCgFAKAUAoBQCgFAKAUAoBQCgFAKAUAoBQCgFAKAUBD9pO01rYR67mQLn4UHedz5Io3P5DxIo3gzGLk8RWWVvg/tWsJcCcvbMTgc1ToOen2i5Uf1tNc4VYT4Ml3Gz7m3WasGl18vvvLzDKrqGQhlYZBBBBHmCOtdCGe6AUAoBQCgFAKAUAoBQCgFAKAUAoBQCgFAKAUAoBQCgFAKAUAoBQHiWVVUsxCqoySTgADqSfKgOXdqPa2vei4aokO4Nw4IjB6fZjrIc+Oy7eIrjUrwp8eJZWOyri7acFiPW+H8+BynifEGLmWeSSed9gWOp2ydlQfdXJ+EbCoOalw8cj1ShZbGp7z1m/N/RferJo9kOKJAJ5LUlWyeXGdUqL4Fk8c+QJI8QK7TsdMxZAt/SjMmq8NOWP54/ehqcA45PasWtJmjwcNH9zPiJIztn8D61yVarReJffiTamzLDaMOkoPD/8/OP+n2nUezftYic6L5BAf5VSWjO4G/3k+uR61Mp3EJ6LieavdjXVqnKSzHrXzXFfDtOkqwIyNwa7lUfaAUAoBQCgFAKAUAoBQCgPIcZIyMjqPLPnQHqgFAKAUB8LYyT0FAYbG8jmjSWJg6SKGVh0IIyDQGegFAKAUAoDA97ENjIg+bAUBpT9pLJPju7Zd8d6eMbkZxueuKAj5e3vC1GTfW30lVvyzQHJvaV2vj4lOsVvKZLSJQxAVlV5STnVqxqCjTgY6k1FuqrhHC4svdg2ELms5VFmMfeyrLbyyvFDbheZM4jXVsBnJ1H0ABP+PSoVvTVWeJHqds3s7K2UqSWW8Ls0b4eB0zs72Th4fKEhQXvEmGppJDpSFTtqY4blr1AwC7b4wM4uFFQWEfPKlSdWTnN5b6yzMeIc8Q+92POMZl5PukxAQMFyX5v6xABIGcHA2NZ3mc8EDecIt+MLMHj914jbHlyFcFlbGVJ6cyF8ZUkbjoRWJQjUWGjrQr1KE1Om8NHJYTzIhq++u/1G9Ucv7dTTkz6ZRkruzTn+uOvitTunsu7Vw3NjCjzR8+Icp1MgLHRsHGTkhlAOfn5VdJ5WT5lUjuScc5w+KLmlyjdHU/JgayaGTUPMUB9oBQCgFAKAUB4lkVQWYhVAySTgADxJPSgKbfe0WBmaOwilvpRkfYgCIHGcPM3cHzGquFe5o0FmrJLv+nF+BlRb4Fe4hxS6dwOI34ti2NNlZZMnmuWXMzHz0gKceW1VE9qV67xZ021+58Pvx8DqqcV7bNPhzR2xkurOCeKW0fNzDLr5k9s651sHOc4yy5xgxutYpXV1bXUYXUk1UWmOCfV99aDjGUcx5HXLS5WVEkQ5V1DKfMEZFX5xM1AKAUAoD899mu1MvDbyeK2illiE8okgjQkaUkZeZH4KwXTsNm7oONq3qzoRppt4fPPD3nCCrdJJNZjy6zt/ZrtBBfwCe3LFCSveUqQynBBB/wA71odyVoDy7gAkkAAZJO2APE0B+f8Atr2ymv7hjDNNFbR5SMRyMnM8GkfSdwcYUeXzNQri5cHux4nptjbEjcw6WvndfBdfb3FZuIuYMSPK48mlc9Bjz/8ANRXd1esvo+j9gv0N+L+prjhkI/8AbX861/EVes7rY9iv+te8yCyi/k4/7ArXpqn7n5nZbNtF/wBUf/yjIsKjoqj6Ctd+T5naNtRjwgvJHutTsklwJfsbHq4jZjGcS6vkBG+/02+uKm2P/I+4836UP/4sV/6XwZ0mZI0uby0unkgHEHSW3uUYxnWqIghEg6SK0YZV+8GPng2kuJ4YsPZHgE9uZpbucXFzMVUyBdA5ca4RQvQbl2OPFjWoIbgEyz8Vv7iHBhCxQax0klTUXKnodOQhPpW8TDOScdtOTd3UX6k74/os3MUD+q61T3kcVT6D6OVd+ySf6W18/mRr2kZ6oh+aiuCqzXBss52NtP2qcX/9UYzw6H+TX8K26ep+5nF7Jsn/ANUfI8fwXD/Jj99Z/E1es0/JrH/Gvf8AU9Lw6IHIUg+Ydx+R9BWfxVXrNHsKwf8A1+9/U3be4mjIMVxcxkHI0zyYznO4Jwd9yD1reN5UXE4VfR2ykmopxfY388nQOy3taeLTFxFGcbAXES59MyoN858VHiNj1qdSuIVO88pf7HuLTVrMetfPq+HadasL6KeNZIXWSNhlWUhgfqK7lUbFAU7ifb2Mu0NhE17OuzaCFiQ/zkp7u3kMmo9xd0beO9Vlj76jaMXLgU1ka9kPvssvEZFP8Us1Ito28nckIWU53kfIz0O1Vc699dLFCO5Hrlx8F/HidEoR9rUm5LNo0CXdzacLtyO7DBIiyFTscysAqbkfo1yP163obFpRl0lducu3h5fXPcYdV8Foa1t2u4dw55EtbGZkVzG1xEEcySZAxqZtb986dRPXNXioyUN5L1URXcU+k6Ny9bqPl9fcQW5XiNzaRW1rpEEqmXXLy2fuSyY7gVGbpsQHfOdsVO1rL8TQe77UdV9PH4kmlLdkSXYCU2d1Pw1ieVj3i022ETk64wf2XzgdcZPy32Zd/irdTftLR96+vExUjuywdAqwNBQCgPh9KA4XwbtzJaW5t/dWa4SSUMxcCIu0rl2yO8AGJ7uM9BnxqkufRyteXPTOSUXjv0WPv4GJbQo0YuLeqLd7F+JF4rqFyTIk3NY+B541EjwA1rJt4fWr2VBUP7S4JJe450a3TQU8cTo9anUo/tS4XxG7hS3shHy3zzyZGjYgEYRSNtLd4NkHO3SsPONDaDipJyWVzXWc3j9m/F+nu8CgdM3Ax9MCoX4JPjI9QvSeUUlGkkl2mnY9i+JzGQJFB9lI0TEzbalxqxtuATjPmCPCsqwT5mP6pq/415s3T7OOLfq2v983/wCaz+XrrMf1TW/xx959X2b8V2yLTf8Ann2+fd/LNPy9dYXpTW/xx82fD7OuK5xy7b5884/5c0/L11m39VVP8a82JPZ3xUHaO3PqJ/8AFQax+X9pn+qp/wCNef8ABMdmOzlzwxpL+9WMrDCwWOIl3LOyjbIAyAMbZ+I1Io0I0cyyVO0trVL5RUopJZ4dpNcR7VSzRmObg11IjbFGEbKcEY/eQc+GM+Bxx/NbN/8AZHzKzo5dRoScRt+jcK4u6DI0M8zx4+EgRNNoK+QK4xvisraNn/kj5odHLqLFwTthZnRCsM9tuERJLV4VG+leg0KCdhuOoGx2qVC4pTwoyTzw1Rq4tFF7a9lL5+IXEkNs8scpR1ZWQD9GqEHURuCp+hFRrm2lVllHoNj7Yp2VKUJxby86Y6iCfsvxIYzYz7+RjP5NtUf8BPrRbr0ot/2S931ML8DvhsbG86Z2hLf8pO/p1rV2VTsOsfSazfFSXgvqa5sbnxs70f8AxZf8K1/B1Tp/Udl1vyCWNyelpef7tL6+noafg6vUP6jset+R493m/wBXuv8Ad5fx6dOv4HyrH4Or1Gy9IrH9z8matzdrGQJQ8ZIyA8brkfUVh2tVcjeO3rCWm/5p/Q2+BdopbCUyWcyoQftIXP2b+H2iZGGzgatiOlSaVSrDScW0Uu0LPZ9wnUt6sYy6s4T8+D93ZzOoz8Ri43bW8wedYmdoZrVZQiGVY2k0u6jUyHA8QDqU4BBFa7Tr1KFu6lPTVZeM4TeM4PMQit7DPvDorc8Ma9uVK28Kv/6GMCONWjZkMcmN5WLgjLHQcg6PGtbTZ9Gniq3vzeu8/l1GJTb04Gt2f9p0qGOKeyXD9yNbTchzukehsADTtqDYyOgB2mU68ZtpE+82XVtacaksNPjjkQnarhV+88lzPYSk3WAiR4uDGqoqCOQgYTJBb9XvHfIrWtTnKSaZT1acpNYZL2fs0aC3RLu7jS0VA8404bV8Ui80nGguT3tOrGB61YK5mqXRLgc3Z03X6d53vcWLtN22s3h5Ntyb0zhkZFmAUIF72tgGI2YADG+fQ1pSpSqy3YnS4rwoQ358Cgw8Tn91SY/xzgrqWw+ebbMoyCSN9SDBOOqE7E7UEqD2dtHcfs1fdL7fv7DvRrRuKKnE7lZ3KyokiHKuoZT5gjIq6MGagFAKA/PHaa25V9eJjGJ2f6S4lGP7dW9jLNLHUzz+0o4rZ60voTHss4lyeJCMthbqNlxoG7x99SWxnIXWACcbnxxmPfwxJS6yZsupmDh1fM7fUAtBQHmRwoJOwAyT6CgKZ7O21WKS+Nw8s/TB+1ld9/XBAz/5rpHgYZZa2MCgFAKAgu3MDSWFwqoZCVHcCliwDAlQBkkkAjFaVE3FpcTKIFe3iEfxLiIJ+77rk/XSxA+RORivD/05d54x839Cb+IifU7cqeljxM/K0J6HG+DtT+nLvrj5v6D8RE0eNdo3uIlUcO4ioWaByXg0DSk6MTs2rOFOMDyztVhs3Yle1uI1ZuOFnhnmsdRzqVoyjhHSK9WRRQCgFAKAZoCvm118ZhfI+ytH23PxyqMjwHQ7+Nc5GUWafhsL5LxRsT11Ipz88itTJG8V4MiWsiWsSRspEqJGioGkjKsBsMd7QEJ8jXG4oqtSlTfNY++7iZi8PJQbTsrZXl1PDM8zR3UfvdtpmdYwHwJGVAdOsOyybggiQbbGq/Y9d1Lfo5e1D1X4cPp4HSosSyiT7L+zkQ3Ky3dwk7Rd+OJE0AEbCRwWYsRnYbAHz2qxp0Yw1RLvNp17pKM2sLkie43xi7Ny9taCFOXGkjzShn3kaQBFjXTk4TOot49D1qFtHaULJRyst8PAh06bmVHtBdX9/b3fDWgWW4iMUnNTEUTx6xIoKudRY6GTC6lyN2GK72d1G6oqpFYyMdHNZ5Fah7DyrFNfXbnhwgVeWxVJGO/eLop3BzoC5ySc+ABkW2/R1T1JO1q9G9npDEcY7/L3GxYy8Pt5YZYbl5mnLW94J1eJnjlwEdEbSoWNgo7oOFc1C2tTldUXJPM4+su9fwQbZQppRhw4F89lFyyW8tjIcy2Epi3IyYj3on+RU4H9GpNtXjXpRqR5r/fkzaSw8F4ruYFAKA4v7WbLl8QEg6XEIPj8cTaWP9lo/wAKsLCWsolTtWHqxn4FRhvvd5YLjGeRKr436Z0t03zgmpF7HNLPURNmz3a2Otfyfo+0vI5QTG6uFYo2lgcMpwynHRgeoqnPQmegK57Rr4w8Mu3BIYxFFx11SfZrj11MKA2OEWYhghiAwIo1T+yoH/SuqMGr2k4o1vEpjCtLLLHDGGJC65HC94jcADJ2yduho3gGpjjQO8PDmHkJ51P74yK03hgw/wAK8VQ/acMDr5wXcbf8MgQ1neGDwO2LLJHHLw+/i5rrGHaNCgZjgZZWO3j8gazvDBaa2MDNAKAUB5lkCgsxAVRkknAAHUk+VYBByds+HKSGvLcEHBBkAwfXNMoyP9M+G7ZvbYZ6ZlUfXfw9aZQM/wDpTYYz75a4xnPPj6A48/MEfSmUCTt51dVdGVkYBlZSCCDuCCNiCPGhgyVkEFCccXGNW9ngjScYEp3LdM5xt1/fXORlFtrUyaPE+JLBytQJ5sqxDGNi2cE58NsfUUBynjvFpIXuZLMRyHhEjsH1A5WfVrh0josQb/6VG5BqlxC1v85/5eXLK5562/idfah3FUsH508bWsjSXruGWVCHlLE4ZnO/cxnIbugZGMYFTqbquprwIEHUc9TovGOD2VtONPFpLa8dRzHmmWXmDPdMqSdxcbhdOgDJwK6XFnSuY7tWOUvviS4zcXozQuO138HXEsFvEbqRXX3m4nlVDIdAYJGEUgKqsANgAc7EksdYKjaxVOCwuwsLXZ1e8i5wxppqz1xzilzx62WOxtHWFXEjy3DiJXaPP2SBQxfvfe2AKVJeq0K6UWsoqXEOzchcLxBOUMMI7aKVJbiZyvdKKmQqKdyWIGBvUaMYW8XOctDlSo7veXPsZFJHxC2MjqJ3tDFcwrg6eU2YpH0khXI7uMn72Ns1A2VUUpVI00+jzmLfbxS7mSqi4Z4nUauTkKAUBQvbFw7XaRzgHNtICcfycn2bfQEox/o13tp7lVPwI15T6SjJePkca4oxEZ7gZSDqywXAx132NW1dvcemVz1KG1S6RPOHlY0yXjs/d39xbQ33Do+U8NuY7iWeRSlzyV0qDEpLNINIxK2g9RuNhRHpzsHCrwTwxTL0lRXGPJlDD86ArftLAeC3hPS4vLeMjzAk5hz9ENZQJ411NSt9pHDXvC4TvquHl/ubeTf8XX91aSMoulaGRQFY7bMdVgoA716mc56JFLJ4ePc2/wAkZXEEvXU1FAKAUBWvaVIV4XeEEgiI4I+YFay4GS0W1hDoX7OPoPuL5fKuZk+ScGtm+KCE+O8SH/pQGjJ2O4cSSbK1yc5PIjBOeuSB40BFdhhptmjHSG4uIlHkqXEgVR6BcADwAHyrpHgYZYa2MFYsJM8dkGPgsU3yfGZzjHTfY/1RXOXEyi71qZKh7WWA4VcHvaxoMZUkMJeanLKkbgh9J2oCsW9hPZ3FtFcWttDazRGyzDK0gZ+/IpfUqnvfagZySZTknNU23KDnb9JHjB5Xz+vgdaLxLD5m32V7TWvD4DaNFJJd27NE0dtbl5JETeORtIA3iKHLHc58c1ZWtdV6Maq5r/fvNJLdeCtQQXXMuZfc7xxcXDvGTCwZgxyFcHeMKMLlyBjptVzaXVOlTalx+JSbQsKteqpRenwNWTsOtnBEHu1huZhrkthCbhwzZOIUiIOAMLvlcj4sVTXEab9eo8LyR6mx2jXtabp08PPXx4YJW34hJbQxcPiM1uoH6GIrLezatyx0fZ2ykkktkn1B3qG72dfS0jn/ANPSK+b8CHu49omOC9hbl8lythFIO8kDcy4f/b3DAnPX4c9etbU9nxbU7iTnLt4LujwMOfKOhfeDcFt7RBHbxLGo8huT4lj1YnzJqxNCQoBQCgNXitglxDLDJukqNG3yYEH86A/N8tscGOZQWUlHGMjWjYbr+0DV9BqrTTfM8tVUqFZqLxh6ffcX32L8RCy3dk3RwLhB6HEcg8uug/U1V3cN2q+3UvLCpv0V1rQtPYvjVvbcOjW4nij92aS3JkkVc8iRox1xuVVTj1qKTSK4x2phvL7hy2yzzIkkkpZYWVTiMxBlaTSGVTLqJXO2MZyKyuILzXU1K9c78Ysx+rbXDfi8K1pIyi41oZIHs32utb7aJnV9PMEciGNzHnAkVT1Qn7wrWMoyzh8NBgj+2rE3XC0Hjcu/0S3kyf8Ai/fW8eIJ6upqKAUAoCue0dc8LvP9ix/DesPgZLJwCbXawP8ArRI3h4oD4bVyMm/QCgKb2MIIvCOnv1x5dQ+D09QTvvvXSPAwyxVsYKHwi7WPj9+8jokS20QZncKAcKV6nHTUfTFcpcTYsJ9oFm5K2onvGBwRbQvIM+shxGPnqrANK+tr/iMlustsLS2inSd9cyvJIIssqaEBUAvpJy3QfSgJvttwd7uzkjiIEy6ZIWPhLGwdPlkrjPkTWs4KcXGXB6BPBTbPtEsclvxBVcRXI92uolRnZZV1cvurkl1kDRdNxIPIV57ZU3aValpVei9ZN9XP3a+Z3qLeSkiT4/x+bSGnm9yhYhVRMPcSE4woxqCsdxpjDnxDCulTbE603Ss4bz63w++/HcYVJJZmzQ4JwK8m1cmP+D7dz3pXBku5h+s2vOgkZ3fUw22FdaeyXUaqXc3OXV+lGHUxpFYLn2f7M2tkDyIwGf45GJeSQ5zmRz3m3JPlvtVykorC4HImKyBQCgFAKAUByftf2EvZr6V7ZIjFLpfXJLoCvgKyAKrMfh15x98+VS6N26cd3GSBc2CrT3848CR7Iezia2uorqa5TVGGHLijYAh1wQzs246H4RuBuK517h1cZXA621rGhndbeS5R9mrJZWnFtBzmbUZOUpbUep1EZFcCURd+pbi0e+0dnJtv1kmjwfL/ANs1tHiYZM10MEDxu0lW6truGLm8hJY3jDqjFZAhBXV3SQU+Elfi61rJZMo9H2iWKYFwZ7Zj92e2mTB8iwUp9QxHrXMyQnC+0vZ21lkuIrmMSSDBYmVyFzq0Rgg6E1HOlcDPyGMKKWcLiD3b8Xh4nxK2ntdUkFnDNmblyIvNlKLoUsBlgoJOARgit48TDLpXQwKAUAoCD7cxFuHXqjr7vLgfJCcfurD4GTNwBZJuDwCB+XLJZII3JJ0uYQFYnc7Ng/SuRkjuwHCrqGaYvFJBb6ERI5J+czyKWLzbMwXVkDr3sA1GtadaEH00t5tt93YbSab0LuTUk1KP7NpDJZc7BHvE08wyMbSTuQemcEYO+evXGK6R4GGSnH+0FvZIHuH06jhVALMx8lUbnHieg8aSkorLNoQlN7sVlnPeyF1Z3/GrmWeFCs0ae7pcIjMWiUaio7wUgAnGc438DjhGtCo/VZ1q21Wkk5rB2VFAGAAAOgG1bnE+0AoClzdlLtbq4e1uIoYLkrI2qPmOkuCrmIbINQCHLau9nu+dfd7MoXVSM6mdOrn3m8ajisImODdlba3cy4aWcjBnmPMkI8gTsi/soFX0qZSo06Udymkl2GrberJyuhgUAoBQCgFAKAUBF9qb/wB3s7iUSLGyRsVdhqAcjCbb57xUYwc9Kyll4DeNTg3EO23ErhFWW6dABgiIiIn1dkwSfPGlfSrKFpBayK2d3N6RJ72dyX0UizcyVo2VitvLcNmZRgcwLJq0opZTqGCdvD4qq6vLeEt2C4cWvgWNvb1pR3pvjyLTNxS5hne+ukgWMxxwtHHIzlRzSQ4dlUMcybrgZAGDnYxqV9Cc1FJ6kmdtKMd5sdve109nNFDAsRLrqZpAzackhcAMv6jjfxK+RBk1q3RrRHfZ9j+Knhywk0vPP0x4kt2G4pLc2gkmIL63XIUKCFcgYHh5fSt6U3OCkzhe0FQrypReUiwg10Ip5IrIPuaArfFj7pdi8P6CaNYbg/yZRiYpm/Y77ox8MoegJrV6MyWQVsYFAUztrx+Ry/D7Acy8lTDkNhbeNsKZJG8GwdlG+4PkDq3yRks/CbHlW8ULMZCkaozMSxYgYJJPXO9ZBTeGS2qlIra94hDEDy4yWDQnBwFVpVYhdsKcqp2AJyM8ekpuW6nqb7ksb2NDYfiEOdP+kDBumObYden8n+6um6jQkX7OPKn/APT4gyuPiSWFcg+KlY9tttvz3puoZImHg1rC7ROAGgMccLtIdaxsipHymzqTLB17uNTK58TVbdyqwqeq3jH+ybQjTlDUqftA4bccwzu80yxIqO7oihVOogpoAyAf0hx1ZOgU45VKsq8Unx+/tEu0cbebzwfP75dZWeH30sEiywuUkTow9eqkHYqcDIO2w8q4Uqsqbyi0r0IVo4kj9EdluL+92kE/d1SIC4U5CvjDp591sjHpV0nlZR5WUXFtPiStZMCgFAKAUAoBQCgFAKAUAoDnntu1+5RkZ5YnUyHOABocLq9NZX66akWrSqLJwuU3TeCkezrh8EvOa4iDhiEj5kWpTpLB9GQd9RAb0A8M1X7XuZSmlTlouOGStm0FGDc1qzonEJVhheQKPsY2YdBgKucZ8B3R+FUcVvSS62W0tFkq/aXiMqpFLcxiIKQ8FszqzSzKMiSfQSFgiJDY1ElgucHANxRtlb5nJ5ZFjv3c1Sprv+r7EV3jXFbnirRCO1zPFp1PG5EbRMwYEl1AU5GR3myGbr4Yu7qjCG9Ve71Z+h3oSlZ1sQkpptZ3ex5WvX58WWnhVzd20S2AEMDKhmkuzMGVFkkbWyK4Ul9RIGRpXK5J2zrZ7Qp1qWaaejwQrhSqVpTnzefMs3DYvd544Fkmk5iSO/NleU9woNYLE6d3A0jAOrptUq3qTm3k51YKOMFhqWcBQHxlBBBAIOxBGQR5GgK//AlxbgixnRI/CGeNpUT0iKsrqv7JLKPAAbVrjqMmGbgd/P3bi/CRn4ktIeST6cx2dgPlg+tMMErwLgVvZx8u3jCKTljuWZv1nY7sfmaylgEizAAkkADcknGAOpNZMHJrTR7oY4o2nRE5aKy6Oci91W7wAwygH6/KqOqkqrw+fEsoPNPgQaxaGeJusZxv4od0Pr3SAT5q1JfuXMo7ml0dRrkWr2Z3RiuXgX9FKjSafBZEKglR4aw2+PFAepNTrOq3mLN6E29GWLtO5F5afYPJhJSrLyxoYmNSxLsp2Qtsuchm2ONl9no8Zwiwtvb4Gt2waP3OdZZFjDxsoZvPBIwOrdOg3qqopuawsk+clFZONxMSoJGCQCR5elYkkm0i5g24ptYZ0r2J37Ca4g+66CYDyZSEY/UGMf1BVjZTbi49RSbVppTjJc/kddqaVYoBQCgFAKAUAoBQCgFAavE7+O3hkmlOlIlLsfRRmgOSXfELuYmX3qeKVxty5DoTO4UR/AwHTURqPXOaontKqqmeXUeijsqk6WH7XX/BEdnpLm0kZVaPSF5s0khKxlM7ySdWEpOQOpf1AOnNW4p1I7zTy3hJcc9S7Ovq+NTO3rWlbG8nF6/fUT3AuOPxOb3eZBbxEl86yTcIhzy1BClM7E5GWUMMDciZa2sFPezlrkcql50icUWvtdZ2yqbp7aGa4ULFDzEViXdtMa75wNbZJ8BqNWNWcacHOXBLJHSy8HrhNhyIlTJZuruerufic/M/gMAYAAr5td3MrirKpLn8OSLWEFGOERV7Zot7HleYL5XimWTvjlxxl10g9FDZBA2JlydwMXmxa8pQlT5R1WOtvn98jlUilLvNnhMmjiUimFkeaJmZzIJA6xMioUAOUQcxhghck9DgmvTWr0wRKy1JztFdNFazOrFWVDpIUMdXRdKnZmJIAXxJA8alvgcjQW+vyqkRW6qcD7eZlkGcAM6ohTVk/ow2+wDDO2m+dOiYuuH8vlyCSVphKgLGR8PrYK6lM6AuksQAMLgN4VqpPJtOCUTa7S9oIbGLmy5OTpRFwWduuFzgdASSdgBXSUlFZZzp05VJKMVlsoa+1SfVk2kWjPQTtqx89GM/u/Oo/wCKjngWf5RVxnKySsXHJri2lvue0KKCsMEelyHGyibK5eV3KgRjbDADJOqtZV5OaUSC6O5nf4otfHbJ7iznhUhZJoXQb7BnQr18smpZHKFwxsZVpGaQfFG/LDR7fAVUDGPXPzxiqCrFxeGsFpTaa0eSM7UcPnk70SxZQZDhcygDcxpnY538RttjxrelKK0efkcrik6kWsIlfZKY5Hkkdv8A1CKVVQCF5ZI1OAd9WpQrKd02H3smytoRjlriVdOCjnrLN7Q5cWqqrlJJJUWMqFyDuXILA4IiEhyMHIAyM1vdVFClKTJttSdWrGC++s5/c8IV43Vnkd2jMYkkdpGAK42LdB0yBjNeb/FT31J8E84Wh6X8FTjBxjxaxl6lTuoniYrMFVsZGGyCPMEgeORUnCkt6GWu4zGbTanhPv8A9F97BRS2UEt9y8vOUtrVG7ut3fBY+OjOk/0Y2PTBqytodFTcpFHtCvGrNKOqRebnjtzYwSS3Y95CLrzbw6NOBlgwZz3PHX4AHPhlRuozeHp1EJwwVGb2nXrSoI4rRA7BQsjN4/rSkqq/MqfIAkgVvC435YSLe72R+Fo9JUnr1JfP+DrELEqCcZIBODkZ9DtkeuBUgpT3QCgFAKAUAoBQCgKB7X74rDBADtNIWYeaRDOP7ZjP0rhcyxTLbYlFVLtZ5Jv5fM51a3fuyQoxMiyIzhVGWhQOVQNv3lYAkY3GkjBG4pZ0+mlJpYaaWvBvGXju58mWlGpLpZ06cG4xemOWuP8AWOBHcfdZ5I2CthWQDOVLHXsSvkilyM75dunjJtYOmmm+vw/3p5HHadBK3nXqRxhYWebfPHZyzzJJhn8QQQcEEbggjcEHcEdKJtPKPEJtaosnDeNzXMavK6yJYXCu+3fZXiliyABhyruAMbsVYbsBmReRqXFlOOiePhh+GSztZPMXJFv4bxOK4DGIkhGKNlWQhgAcEMAejA9NwRXha1CdFpT5rK1T+BbJ5Kf2kvp4r/XG+WjjRY1ZFfJuGYGNF7m5MKMXL7DI6Hb0extaKhCHrSk+ePZxq+PXyI9XEc1JSworq6/9E52ZvHt2xfKvOuSNVwpJQv8AchbP6MDJVB8JJPRm73reg6JYKuFzGq+0k+3MjpbLIjRoYpomJkXUgVnEZZ9xsmvmZzsYxWsuB2jxNqyt0ePlvL71pYEs4jJyCHXPLVVyDpI2z0PrXAlI13lka+hBjwqpLuZAdu6BIEG3hpDEggSMMbmt4cTlVKL7WyTdQNnKcpwmNwGWTEu/TP6MH+jXK6zhFlsfd35Z44/38ihWEmpA2c6tzg5AJ8B8un0qLNYeC5tpb9NSznOv8eHA6n7KOE5gaaRSQZi0Ib4dkVDKo88hlDHwXbrUyhDEcvied2lVU673eC0Ld2k49FZQmSTJJ7qRjGqR/BV/MnoBkmu8pKKyyHSpTqzUILLZyC841cO8krkO87qTDklC20caL0ZSO6BIul875GcVWO5cp6+z8j1FXZFG3snKftrXK6+S7uXvLs3Z62ghM3EZDPpA169XLGSAFWJdm3wBkMxJ+lefle1q1Tct1u54Y4+L/wBIpVBvjq/vkYuLcPthHHxK0cQNCA4dBpR49lZJU2Hw5XwYYA8Bjvs+8uKNwqE9cvDzy8ftHOtSjhvg0e+2M5e9KnpDGAo9ZDqZvLfSg9NJ86str1HmMOXEn7HprEp8+BW47pnnKp+jjUhz4GQkYUeqqCT/AEhVY4KNPL4vh3dfiWiqOVXEeCWvf1eHPvNq5gDqQ223xDYqf1lPgR1B8K0pzlCSceJ0qU4zi4y4FxuOKGfg6X0ijm2yNcLle60kSumsD9SQaiCPuuCK9RKPSQw+Z45+rLC5EjbcCjHMaTMks8SxTOduYFBHwjur8TdAOtUzqPlwTyjrg4xxWxltXNvMkysSUibllzKudKOgXUGY5XK+bAEbipUYOb3oa/I9RbbXoyt92tPdljHDOdNGuvuO7djLV4rG2jkjWJ0iVTGucKQOm5O/nud87mrM8i8Z0JmhgUAoBQCgFAKAUBRfazwl5II541LG3Yl1AJPLcAMQB10kIx9A1ca8HOGEWOyrqNtcqUuD0fZnn5nJ7dUxlAuHOrK43J8cjr86rZOXCXI9zSjTxvU8YeunPtNK9uyJY9KFxG2XwwGCVKgb7E4YnGfAeddqcPVeXjPAodvKpc0+gorOHmXyXz7NOs+wzapld1aOIMupFkKl11DWW0HYlcgaTn18utNJNJ6lFS2Q4UJzrcUtPA6R2r4LHGI7WFmUiLKsd9AicckAABSA5ZjsSSFLE7VJqwio7uNHxNbGl0sn2LTv5Eda8XKEsy3EE5AD8uJpVfT0IOlkPoThsbHavN1dm1c7m6pR5ZeMe9P5FjJKXtpqXYs/Jojr6zd0nllzzbgCJVbDkGTEal8d3Ue7kKNKhcD7zNdWdsqcY017vlz89Wc6kVQozqS6vvPa/JFnv+IMkbQy24PcIyXTkFBhC0jtgqg1JqBUkattWCavalXcj6yPIUqLqSzFkV2h4g7WXD7dmLgx8x3J1cwRYSNznJIcnmj+itc7WO9JN8jvf1Nynhc9CJsuKzxAxQzSxooyFUrpGrPwgg43B6YqVK3pSk9CDG9uIQWJaGbs7xTk3iz6nZtYjmZmLMVfGdROThdSuB4acDGa0qUYKD3FwOlC5ququkekvte88WXY0i9mR8tFA+ktIylnYxo+rQo0ZLFWy+okAAg52qJrdkeroyVWnhrXhlaaJLCwuOuuWSHa3sy0qmWNddwMAaBHFqHQlwMK5A3AJHz8K5pLGDpCEqT3oN+GPhwZM+z69uLWFILwFY2fTCzMCyaukcunugMxITBOMqpxtUilPTdZEu6OJOcM47cZ73jTVkB7QLl5eIONLMYUEaxpqkcKBzXmMaglUbUF1Ab8tcnoBHuYyqPdiuBP2NdULaUpVXjOi59/br8inyXrlRMgwkWJlLdXMZDrgeC5Ubnf0qIoRzuPi9PPQu72c7m2lKKxBLey+LxqsLku/XsOpcY4wtxEYWs7h1fG/MgRcghgQwk17EA50/SvPUaapT31USa7G/djHvKFU6yacVquDyiEvYmW1KSKkVrboziBGaTUUy4aaRgC3e72kAd7clulSI1VKrmGXOTxl6YzpouWmmvLqNlbOMXKpy1x9Ta4lwiadMtb3Ec7xQxh0mBbCbSF8MI1YLkrknJPXqBPrbVs6tTectI9a+HWQqLqUoNRbTfUQb8Eht4wbiG6gXURkyzle85wWMbsqlsgkZxknc9al07q1ryxTlFvu1965E2jOluqMsp98vqSEPArUjPLEitg99mlGMbY1kjp5VJSS4LBNVCm+We9t/EnbXtRHDwZY5tMsxEtokTnPMEchgy+N9ATSWPrtuRmXBObSXM8zcYouWeCyVF+KXbW6W8l1KyDAJBVHcKMaS6gPjx65PiTUuOy7eMt7GvuKaW0qzTSSNK7iMi4Z5GIj5aFnJKKOgTPTBAOeuwydhUqFtSpqW6sZ4keV1Vm4uT4M6n7O+27cQGmSERsI1dWWTWJB8Ln4VKkNjbf4hvVNGpGUnFcUX+VnBda3MigFAKAUAoBQCgFAfmvtfZCHiFym4zcOSASB9oDMuQDjowFRavtM9BYNdFDGeLTw2uTayaaqAMAAAeArgWsYqKwg2MoGYIrOilj0UM6gsfkDn6VvS9tEW+li3l3Y89Dq3H+LWN+0MdvNmcMSskasGSPGX+IaWViEXScjJU4yARZQUKr3cnlJVqlsukWjNf+CLkZxJC48MxtGfqQzAn5AVs7HqZ0h6QTS9eC8GZLLgZ5iyzvrKHMaKNKKcEajnJdsEgE4AzsoO9dqNtGm8vVkG+2pUuVu4xHqNriLaZ7Nz8PP5TjqCs0TxgH0LmP8BW9deqmRrN+u12Eb7WYtL2roO+Q6ePeGU0pgeOptj4ZNQ5XTt/WS05ltT2fC9Uozlu7qynjPNLGO3JTILWYgyyCGElSqxyTd6YozDTDpUgurZXl/EdQ6ADO9PatKbclyWuvimV9XZLgtxTzrppjvXPsJiDsjcQl5bsRC31CSbkyM7rGqKGwCi52Tcg5xnAJxmvh6Q29WTppNOTx2dR1Wy5QcZN+z9Wyz8Fk1o8uQ3OlllDDxVpW0H1+zCDPkBXSb9YvraOKSN+tCQVHtF2mSNJICUldldQUIIBGAUdc/pQGGEU94j7g6bLHN4ItWthOHFv71+/IunCe1STBo9E8cioSpl0HXpXcho2YZ8cHB646GulG6pVtIPUhV7SrRWZrQ4XYWiGGPIzmNc7nxUeFW1OhScU91eRUVLqum478sd7LXYdqpI0CSRCQqAAyvpJxsNSkYHhuCfkK83c+jcnNypTWH1lzR25FRSnHXsPljxOW7vLaOUKsTTDMSkkNpBccxjgsMrnGANt81zvNkwsLKpWUszS0fVnTQ0/M53NRQSxE7DXgCacz9qfEdU8NuDtGvOYftPlE/BRJt+2K9NsKhinKq+LeF3LV+/HkS7GG9Wcv2r4/xk9dm8+7RfL92Tj92K9ITKfDxfxZqQJZmO7SXnid5WWMKsgjYghomd8YGiVn3BAxnVmsu5pU2syW8uHX9so7q0qVJTlutxz4dpscQ7CTxSF4cXAOwLuFkUHwAOIyPUFSdtj1qPZektJr/wCRF73WtfdyKm42VJrFJ4XV/P1NPiXZq+EErCJU0IzEtKvQAkhdOrvYBxnAz41Nn6R2svUp5y9OHWcKOyKkZqVRrC10N32cSe7y28kkltbxLGwbmXVuSysmoKgVyR3lVstjZDtXCjbzhVlNviTpYdSUlom2dhtb+GT9HJG+d+66tt0ztUsybNAKAUAoBQCgPMhODpAJxsCcZPgCd8fPFAcib2iX8zSRERWksZKvHp5kinwYFzpxjBHcI9Tmq69valB4UNOv7+pa2FhSuU3KevUuP34FN7RWNxK5lDvPI2C3MZQ2U+EjYLgjukbbdKh0dpKb/vadyLR2LoQxQ156vmufjwfuIuO7QgEMu/hkZ+Xzqd0cm8JHX8XR3FNySXa0bnCAskwzkcsa1BBGo/Dkei5/ErUbaEalGjqmt7T77zS3uaNzW3YSzu69/wDr44LDFxZbaZJCpc6WXQuclSVyw8MggDvEDfqK47GrdDUlJrR6N9Ry21ZTvKSp036yeUuvl4ceZZLXtnaOQGaSMnwkiYfPvAFP316qN7Ql+peJ42vsi9o+3Tfhr8Db/wBJ7H/Wrf8AvU/xrt01P9y8yJ+GrZxuPyZXe2HHoJ1jt4WV9To7SBxpUI4bSCPic6caR0zk+Ga7aN5GFFqOr7ORbbK2bVnWjOpHEU+emewr5sY4ri2dFC5lAY79WZSMn+r+VeZpXFSrTqRnLPq5XzPVXVCnR3XCOMvDx3pr4HTexr/ZTD9W4kH4kP8Amxqqu+MH/wCV9Crn/wAku82e1c/LsrlhuRC4UebMpVR9WIH1rS0jvV4LtXu1ZpJNrCILsf8AxG1/2Ef/ACCvbS4nej/xx7iSupCqOwGSqkgfIZrCOjeFkqMqaY+EpnLe6ySOcnJLiEknzy7Md681CTnO5k/3pLw3vkc9nr+8u5/I1uMSSq1uYX5b804fSGwDDKG2bbcHTv8ArVItK3QuVTqXzRZXlDp1GnnGX8EypcLP2SA9VGkjyK90j8RXu7eSlSi11Hz+4g4VZRfWfLyUa419dR2J2UenqR+BrFWpGLSk8CnFtNruNzh0RlljYBgsTa9eCuHGQunPVlO/oQKo9t39Pouig02/h295e7D2bOpU6SpH1cP7XcXuDtzPFpWeKOQHP2qsY+nTWullBPnqAz4DoPG/ltGtl05OL6uPlqn7mWtxZ1KOMPK++JT+LzNeXc8sRRg5U55gYKoQKF7udwVY6f2vWrqjKFpbwhPOmeXHXPzO9hvYlGCy86vOhnsjByIUaeFJomKyK8h7yprQdzO2RpfpisVKldzk47260sY5Zw+PmjjT3YNKTTabTTfHGVw957ZFMMicvCYKYjGxBG5j2GRv5DcH0zCe9GtGW9l8dfnxLaLjOg1uNLDWEvhw+RP2Pb6YRxxLbGSVUCvKzlEyoxqPdLEnrp9Tv410udm0qcnN1Y4b0UdX3cjztrCtXe6oSWOclg1xxi9MTQvNGyuGDMImDnXnOGLsqjfAAXYYAqO5UFPfjBprGNdNOzC+Jaw2T+6eV3fPLI6SOJFBYIoGACQPkBv1NYj0tSWI5b7CzkqVOOZYS7TD2L47ZR8TSeYcqCFHMcwjOGlYaNyozp0M+M7Z38q9LYWdWlT355179Dym0b+jWqdHTxhd2Wd84ffRzxrLC6vG4yrKcgj0qaQDYoBQCgFAKAhO19rdyWze4zGKde8uyEPjqh1ggah0ONjii7TD7DgHGp571w1zPIZYiVzy4YpEZcgozIgYYye6TVjGyo1Y5TyvAqZ7RuKE8NJNd/uMlvxG4jGGAmHnsj48P2WP4VS3fo5nWi/Av7L0sSxGvHxPRuLOQ6pEMTeJYNF5jvOuFPjjvVVujtG00i3js19xcxuNl3ur3c9unv8A5Jazt41GYwMH7wOrPzY5J/GqyvXrVZf3W2+0t7e3o0o/2YpLsPdzbJIMOM46HcEfIjcfStKdWdN5izpOEZ8fvxWpit+HRowYasgYGp3bGeuNRP410qXVSpHdk9O5GFSSaeW8cMtv4syXVsJMZJBHQg7jPXrkfjWlKtKk/V5mzjlpp4a5o1DwdTs7yOvirFQD89Kgn5ZxUh39T9KS8/m2aTpymt2pOTXVovPCX0JB1BGDv/2OQfmDvUOMnF5R0lFSWGtDYtb+4iXTFcSIpJbGmJtz1yXRmP1NbynGWsopvx+TS9xBezqLlnL8/t+8xcQuZpV+0keUr3lV2CrqG4yEAXY7gkHB3FZhOKeElFPjha+/6m0bKlT9aKzJcMv7+BHcM4vfxCOJMCNAqDXErBVVcZyGBPTz8a9LVvbSNJyhPel1YaKO3tr/AKVQnDEOvR9xMS8fvQuwt3Pj3HX8AXI/eKh0dp0ZSxUTS7NfoT61jcRjmm4yfblfUrVlBcNJ33mRFiWNQCihUQ9yJTu2kAnfOdtyTWt7VtIRTt2pNtt5T4vmRtmWlypy6aLguWGvLmbz8MUDKFte3fZ3ZiMjK6iSyg48Kro3TcvXWV1JJLy4FrVs/Uaoy3Zfuer95pvwZt9BWPVk51ySbn73fO58asqW2pUluxzjw+hSS9HZ1Jb1Som+7+Tds7AwkmKV1LY1ZCsGx0zkZHU7Agb1Dq7SqVZZqpP77PoTano/ayiksrHUzZgjKg5YsSSxOANyfADwqFVqdJLOMFnaWsbakqUXlLrMtcySKAUB5ZgNyQB61lJvgYbS1ZH3HG4VYopMjjqqd7Hh3j8K77bkVOobNua3sx8yvudq2tBetNeH3g05+JTuO4FjB88Mw/Nc/j/h6C29G0tarPMXXpbq1Rj4/f8AJG3BjU5mdncjA1HUTnwCjbxx09Kuqdta2iwkjz9W8vb+WW38iy8J7B8SvQulPdIW2Mkvx6cdVjG4+pHWudW9cluwWEd6GzlF71R5Z3LgnC47WCOCJVVI1CgKMD1PjuTknc9aglkb1AKAUAoBQCgKh2x7BQXx5qNyLnGOaoyHA6LKu2sDz2YeeNq6U6sqbzE5VqMKscTRyjj/AGfvLEk3MJ5YO00eXjx5t95P6wA9asaV9F6T0Ketsycdaeq95FIyuuRhlPyINTE4zWmqK9qdOWHlMxtZrnUpdGPVkYqT8/A/UVFrWFvWWJRRNt9qXVB5hNm0t5cLjDq4x0ddyfRlxgH1Bqmr+jdGWXTePvxL+39La0cKrHP34GdeNMMa4W8u4wb676dqq6vo5cR9hplxR9K7SXtpr78DKnHoT8XMT+lGw6/IGoFTZF3DjAs6W27KpwmZo+MW7YxNHv0ywH51FlaV48YPyJkby3lwmvM2UuEPRlPyYGuLpyXFPyOyqQfBrzMtam4oBQCgFAKA+GmAYpLqNerqN8bsOp6D5+ldI0akvZi/I5Tr04e1JLxNdeLwkZV9Q33VWIGPMgYH/cedSYbOuZvCiRZ7TtYLLmjEONofhWQ/1NP72wKmU9hXcuKwQanpHYw03smvJxiU50RKNzjXJ5eOFB6/Op1L0aqP25YK6t6W0I+xHJia8nYnLqoOcBV3Hl3m2J+g+XhVjT9G7ePtNsqqvpZcS9mKX34mtKBjMkjNg577nAPTOOnQn8atKVlbW60SRTVtpXl09W33C2YtlbeGWUj7sMLN+Qx+FbSu6UF6uvcawsK9R5np3lx4N7NL+43nZLVCOmOY+Cuc7EBSCQMeh+RiTvakuGhPpbNpQ1lqdM7MdjLSxGYYwZD8Ujbsfqf89OtRG29WT0klhFhrBkUAoBQCgFAKAUAoD4RQFR497NuG3RLGHlSHP2kB5TZPicd0nb7wNZTa4GHFSWGU/iXsnuoyTa3KTJ4LONDDf9dAQds9VFSoXlSPHUhVNnUZ6rTuKze9mOJw/pLGY+sTJKP+E5/ECpMb+PNEKWyp/pkiGurpYm0yh4j/ADkckefUawK7Ru6T5kedhXjyz3GcnvBcjUwBABBJB6YHrg11jWpy4NHGdtVi8OLPLKpGCAR5bH/PhWWoS6maKVSHNrzPEVsinKogO++hfHY+Fau3pv8ASjorusv1MxR8OiX4VC/LI/f1rnKzoy4xR0jtC5j7M2ZBbAdGlHXpLJ4/XG3hXF7LtXxgiSttXq4TfmwsBGPtZtv51/8AGtXsm0/YjZbdvv3vzZ5Fu/8AL3H96a1/J7T9iN/z++/ez1yWyPtZ9vDmtuPI+P4b+tY/JrT9g/qC+z7fxPi2u+S8x+crkfUZwfl0rqtl2q/Qjk9tXr/WzBJwqFjllLfN2O/yJxXRWlvDgkjlK/u6mjk34B7u3jwC0Y07gDBwfMAdDWd63jroa7l5PT1j3b3yyY5KSynOAI4nY5wDtgeRzWHeUlw+BlbOry4+9krZ8IvZtXKsrospAw0RjBz45k0jpn8PDINcnfx5RZ2jsqX6pLw+0Tdh7OOKygF1t4M7kPKXOPLCKRn1z9K5SvpvgkiTDZdJe02ybs/Y6zfxi+kO+QIUWPxGxJzkbeXj+PCVzVlxkSYWdGHCK+JaOH+zXhsXWDm75HOYyY2IOAdsHJyMfkK4tt8SQkloi02tpHENMaIg8kUKPwFYMmagFAKAUAoBQCgFAKAUAoBQCgFAKA8SxKwwwDDyIBHlQEJfdjOHTAiS0tzqGCRGFOOmMrg+X4DyoCJufZbwt21CF0JAHcmkAwOgxkj16dd/OgI659j1kSDHPeRkeUqvk4xk61P+ceQxtGco8GaSpwl7STNZvY7EMaby4HXOoK2WIIz4EDfOkYGwrfpqn7n5mn4el+1eSMEXscIGGvpG26iPSc4Az8R22zg+Z8KdPV/czH4Wj+1eRkT2OqDveysvquG9dwwXHT7ueu+9Onq/uY/C0cY3V5HqH2PrsJL2VgpONMaxkgjGHIJzg5IO2NvnTpqn7n5mfw9L9q8jNH7H7bGGubgnOSfsz1UAga1Yjpkb7E1r0k3zfmbKjTX6V5I2o/ZJw/OXa5k6DDS4GAMYwgUEHqc5yaxvPrNtyPUbcXsr4Sq6fdtQ/akkJOTkknOScgdfKtTYnbTsvYxfBawDbGeWpOPLJ3x/gKAlIoVQYVQo8gAB+6gPdAKAUAoBQCgFAKA+YoD7QCgFAKAUAoBQCgFAKAUB8JoD7QCgFAKAUAoBQCgFAKAUAoBQCgFAKAUAoBQCgFAKAUAoBQ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9" name="Picture 2" descr="https://encrypted-tbn1.gstatic.com/images?q=tbn:ANd9GcRfbB7HOLi0KMDUNDQov4koI_YfIAAdrleZdMhADbK45NHtYoM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869160"/>
            <a:ext cx="2154560" cy="1512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Hvala na pažnji</a:t>
            </a:r>
            <a:r>
              <a:rPr lang="hr-HR" dirty="0" smtClean="0">
                <a:solidFill>
                  <a:srgbClr val="FF0000"/>
                </a:solidFill>
                <a:sym typeface="Wingdings" pitchFamily="2" charset="2"/>
              </a:rPr>
              <a:t>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Trilj, 12.9.2013.</a:t>
            </a:r>
          </a:p>
          <a:p>
            <a:r>
              <a:rPr lang="hr-HR" dirty="0" smtClean="0"/>
              <a:t>Razrednica: Ana </a:t>
            </a:r>
            <a:r>
              <a:rPr lang="hr-HR" dirty="0" smtClean="0"/>
              <a:t>Ćaleta</a:t>
            </a:r>
            <a:endParaRPr lang="hr-HR" dirty="0"/>
          </a:p>
        </p:txBody>
      </p:sp>
      <p:pic>
        <p:nvPicPr>
          <p:cNvPr id="4" name="Picture 2" descr="https://encrypted-tbn1.gstatic.com/images?q=tbn:ANd9GcRfbB7HOLi0KMDUNDQov4koI_YfIAAdrleZdMhADbK45NHtYoM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284984"/>
            <a:ext cx="2946648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93</TotalTime>
  <Words>281</Words>
  <Application>Microsoft Office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Dobrodošli na prvi roditeljski sastanak 3.a razreda</vt:lpstr>
      <vt:lpstr>Dnevni red:</vt:lpstr>
      <vt:lpstr>Osiguranje učenika</vt:lpstr>
      <vt:lpstr>Vijeće roditelja</vt:lpstr>
      <vt:lpstr>Kalendar nastave</vt:lpstr>
      <vt:lpstr>Dodatni radni materijali</vt:lpstr>
      <vt:lpstr>Razno:</vt:lpstr>
      <vt:lpstr>Hvala na pažnji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Dobrodošli na prvi roditeljski sastanak 3.a razreda</dc:title>
  <dc:creator>Ana</dc:creator>
  <cp:lastModifiedBy>Ana</cp:lastModifiedBy>
  <cp:revision>10</cp:revision>
  <dcterms:created xsi:type="dcterms:W3CDTF">2013-09-11T16:40:09Z</dcterms:created>
  <dcterms:modified xsi:type="dcterms:W3CDTF">2013-09-12T00:43:02Z</dcterms:modified>
</cp:coreProperties>
</file>